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notesSlides/notesSlide2.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9.xml" ContentType="application/vnd.openxmlformats-officedocument.themeOverride+xml"/>
  <Override PartName="/ppt/drawings/drawing1.xml" ContentType="application/vnd.openxmlformats-officedocument.drawingml.chartshapes+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1.xml" ContentType="application/vnd.openxmlformats-officedocument.themeOverr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handoutMasterIdLst>
    <p:handoutMasterId r:id="rId27"/>
  </p:handoutMasterIdLst>
  <p:sldIdLst>
    <p:sldId id="257" r:id="rId5"/>
    <p:sldId id="25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313863"/>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1" userDrawn="1">
          <p15:clr>
            <a:srgbClr val="A4A3A4"/>
          </p15:clr>
        </p15:guide>
        <p15:guide id="5" pos="279" userDrawn="1">
          <p15:clr>
            <a:srgbClr val="A4A3A4"/>
          </p15:clr>
        </p15:guide>
        <p15:guide id="6" pos="7408" userDrawn="1">
          <p15:clr>
            <a:srgbClr val="A4A3A4"/>
          </p15:clr>
        </p15:guide>
        <p15:guide id="7" orient="horz"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B6961C-B858-BE97-CAE9-72D1A8717DE8}" name="Dawn Paulson" initials="DP" userId="S::dpaulson@exactsciences.com::23dbc975-eaa1-42c4-ad52-f90a01e65e1e" providerId="AD"/>
  <p188:author id="{3E8654BE-7B89-79B3-5F9C-29892B8AC660}" name="Dawn Paulson" initials="DP" userId="Dawn Pauls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4A78B1"/>
    <a:srgbClr val="F4E1FF"/>
    <a:srgbClr val="FF9393"/>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48" autoAdjust="0"/>
    <p:restoredTop sz="89659" autoAdjust="0"/>
  </p:normalViewPr>
  <p:slideViewPr>
    <p:cSldViewPr snapToGrid="0" snapToObjects="1">
      <p:cViewPr varScale="1">
        <p:scale>
          <a:sx n="102" d="100"/>
          <a:sy n="102" d="100"/>
        </p:scale>
        <p:origin x="1080" y="108"/>
      </p:cViewPr>
      <p:guideLst>
        <p:guide pos="3841"/>
        <p:guide pos="279"/>
        <p:guide pos="7408"/>
        <p:guide orient="horz"/>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0" d="100"/>
          <a:sy n="80" d="100"/>
        </p:scale>
        <p:origin x="-1944" y="-90"/>
      </p:cViewPr>
      <p:guideLst>
        <p:guide orient="horz" pos="2880"/>
        <p:guide pos="2160"/>
        <p:guide orient="horz" pos="293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30803271968_tp_box_2" providerId="OAuth2" clId="{9C2A9F33-C56A-41DF-9A8B-2F0A23FFF0CD}"/>
    <pc:docChg chg="undo redo custSel modSld">
      <pc:chgData name="" userId="30803271968_tp_box_2" providerId="OAuth2" clId="{9C2A9F33-C56A-41DF-9A8B-2F0A23FFF0CD}" dt="2024-04-15T17:26:56.069" v="282" actId="20577"/>
      <pc:docMkLst>
        <pc:docMk/>
      </pc:docMkLst>
      <pc:sldChg chg="modSp mod">
        <pc:chgData name="" userId="30803271968_tp_box_2" providerId="OAuth2" clId="{9C2A9F33-C56A-41DF-9A8B-2F0A23FFF0CD}" dt="2024-04-15T17:26:56.069" v="282" actId="20577"/>
        <pc:sldMkLst>
          <pc:docMk/>
          <pc:sldMk cId="2262316466" sldId="256"/>
        </pc:sldMkLst>
        <pc:spChg chg="mod">
          <ac:chgData name="" userId="30803271968_tp_box_2" providerId="OAuth2" clId="{9C2A9F33-C56A-41DF-9A8B-2F0A23FFF0CD}" dt="2024-04-15T17:26:56.069" v="282" actId="20577"/>
          <ac:spMkLst>
            <pc:docMk/>
            <pc:sldMk cId="2262316466" sldId="256"/>
            <ac:spMk id="5" creationId="{C1F347DC-1E28-1DEE-F212-BFFAE957E862}"/>
          </ac:spMkLst>
        </pc:spChg>
      </pc:sldChg>
      <pc:sldChg chg="modSp mod">
        <pc:chgData name="" userId="30803271968_tp_box_2" providerId="OAuth2" clId="{9C2A9F33-C56A-41DF-9A8B-2F0A23FFF0CD}" dt="2024-04-15T17:17:53.257" v="139" actId="207"/>
        <pc:sldMkLst>
          <pc:docMk/>
          <pc:sldMk cId="1682814347" sldId="257"/>
        </pc:sldMkLst>
        <pc:spChg chg="mod">
          <ac:chgData name="" userId="30803271968_tp_box_2" providerId="OAuth2" clId="{9C2A9F33-C56A-41DF-9A8B-2F0A23FFF0CD}" dt="2024-04-15T17:17:53.257" v="139" actId="207"/>
          <ac:spMkLst>
            <pc:docMk/>
            <pc:sldMk cId="1682814347" sldId="257"/>
            <ac:spMk id="4" creationId="{C41DF4D3-2700-7B2A-AC56-F4F39B7884FB}"/>
          </ac:spMkLst>
        </pc:spChg>
      </pc:sldChg>
      <pc:sldChg chg="modSp mod">
        <pc:chgData name="" userId="30803271968_tp_box_2" providerId="OAuth2" clId="{9C2A9F33-C56A-41DF-9A8B-2F0A23FFF0CD}" dt="2024-04-05T13:33:10.572" v="12" actId="207"/>
        <pc:sldMkLst>
          <pc:docMk/>
          <pc:sldMk cId="4003703544" sldId="260"/>
        </pc:sldMkLst>
        <pc:spChg chg="mod">
          <ac:chgData name="" userId="30803271968_tp_box_2" providerId="OAuth2" clId="{9C2A9F33-C56A-41DF-9A8B-2F0A23FFF0CD}" dt="2024-04-05T13:33:10.572" v="12" actId="207"/>
          <ac:spMkLst>
            <pc:docMk/>
            <pc:sldMk cId="4003703544" sldId="260"/>
            <ac:spMk id="5" creationId="{D6E85EC6-7F71-B902-61EA-EDFC14C0D76A}"/>
          </ac:spMkLst>
        </pc:spChg>
      </pc:sldChg>
      <pc:sldChg chg="addSp delSp modSp mod">
        <pc:chgData name="" userId="30803271968_tp_box_2" providerId="OAuth2" clId="{9C2A9F33-C56A-41DF-9A8B-2F0A23FFF0CD}" dt="2024-04-15T17:19:07.748" v="141" actId="20577"/>
        <pc:sldMkLst>
          <pc:docMk/>
          <pc:sldMk cId="415995935" sldId="261"/>
        </pc:sldMkLst>
        <pc:spChg chg="add mod">
          <ac:chgData name="" userId="30803271968_tp_box_2" providerId="OAuth2" clId="{9C2A9F33-C56A-41DF-9A8B-2F0A23FFF0CD}" dt="2024-04-05T13:32:07.687" v="6"/>
          <ac:spMkLst>
            <pc:docMk/>
            <pc:sldMk cId="415995935" sldId="261"/>
            <ac:spMk id="2" creationId="{042C5898-7BEF-DA79-A93E-0ECCCC78DF22}"/>
          </ac:spMkLst>
        </pc:spChg>
        <pc:spChg chg="add mod">
          <ac:chgData name="" userId="30803271968_tp_box_2" providerId="OAuth2" clId="{9C2A9F33-C56A-41DF-9A8B-2F0A23FFF0CD}" dt="2024-04-05T13:33:35.248" v="17" actId="1076"/>
          <ac:spMkLst>
            <pc:docMk/>
            <pc:sldMk cId="415995935" sldId="261"/>
            <ac:spMk id="4" creationId="{57520AE4-8213-D60A-E060-E2E9174788FB}"/>
          </ac:spMkLst>
        </pc:spChg>
        <pc:spChg chg="add mod">
          <ac:chgData name="" userId="30803271968_tp_box_2" providerId="OAuth2" clId="{9C2A9F33-C56A-41DF-9A8B-2F0A23FFF0CD}" dt="2024-04-05T13:34:13.455" v="21" actId="1076"/>
          <ac:spMkLst>
            <pc:docMk/>
            <pc:sldMk cId="415995935" sldId="261"/>
            <ac:spMk id="6" creationId="{80F2ACD5-CAE0-858E-0DAC-AD76E2C450CC}"/>
          </ac:spMkLst>
        </pc:spChg>
        <pc:spChg chg="add mod">
          <ac:chgData name="" userId="30803271968_tp_box_2" providerId="OAuth2" clId="{9C2A9F33-C56A-41DF-9A8B-2F0A23FFF0CD}" dt="2024-04-05T13:34:44.985" v="26" actId="1076"/>
          <ac:spMkLst>
            <pc:docMk/>
            <pc:sldMk cId="415995935" sldId="261"/>
            <ac:spMk id="8" creationId="{FE703AB2-8F63-C353-C8CC-82E975EEEBB3}"/>
          </ac:spMkLst>
        </pc:spChg>
        <pc:spChg chg="add mod">
          <ac:chgData name="" userId="30803271968_tp_box_2" providerId="OAuth2" clId="{9C2A9F33-C56A-41DF-9A8B-2F0A23FFF0CD}" dt="2024-04-05T13:35:14.605" v="30" actId="1076"/>
          <ac:spMkLst>
            <pc:docMk/>
            <pc:sldMk cId="415995935" sldId="261"/>
            <ac:spMk id="10" creationId="{B44A1F32-340C-6957-1EFC-D0D6B9BC6BB8}"/>
          </ac:spMkLst>
        </pc:spChg>
        <pc:spChg chg="add mod">
          <ac:chgData name="" userId="30803271968_tp_box_2" providerId="OAuth2" clId="{9C2A9F33-C56A-41DF-9A8B-2F0A23FFF0CD}" dt="2024-04-05T13:35:44.400" v="34" actId="1076"/>
          <ac:spMkLst>
            <pc:docMk/>
            <pc:sldMk cId="415995935" sldId="261"/>
            <ac:spMk id="12" creationId="{9C6DABDC-7D14-3EAF-D3C3-F287D4822FC8}"/>
          </ac:spMkLst>
        </pc:spChg>
        <pc:spChg chg="add mod">
          <ac:chgData name="" userId="30803271968_tp_box_2" providerId="OAuth2" clId="{9C2A9F33-C56A-41DF-9A8B-2F0A23FFF0CD}" dt="2024-04-05T13:36:12.668" v="38" actId="1076"/>
          <ac:spMkLst>
            <pc:docMk/>
            <pc:sldMk cId="415995935" sldId="261"/>
            <ac:spMk id="14" creationId="{370C0867-47E9-53DE-9406-652A9E6306FE}"/>
          </ac:spMkLst>
        </pc:spChg>
        <pc:spChg chg="add mod">
          <ac:chgData name="" userId="30803271968_tp_box_2" providerId="OAuth2" clId="{9C2A9F33-C56A-41DF-9A8B-2F0A23FFF0CD}" dt="2024-04-05T13:36:48.663" v="43" actId="1076"/>
          <ac:spMkLst>
            <pc:docMk/>
            <pc:sldMk cId="415995935" sldId="261"/>
            <ac:spMk id="16" creationId="{E4A99EA4-C634-F76E-C3EA-1F8C843EB9D4}"/>
          </ac:spMkLst>
        </pc:spChg>
        <pc:spChg chg="mod">
          <ac:chgData name="" userId="30803271968_tp_box_2" providerId="OAuth2" clId="{9C2A9F33-C56A-41DF-9A8B-2F0A23FFF0CD}" dt="2024-04-15T17:19:07.748" v="141" actId="20577"/>
          <ac:spMkLst>
            <pc:docMk/>
            <pc:sldMk cId="415995935" sldId="261"/>
            <ac:spMk id="17" creationId="{310548E0-63C0-27B2-C501-28094E86BC44}"/>
          </ac:spMkLst>
        </pc:spChg>
        <pc:spChg chg="mod">
          <ac:chgData name="" userId="30803271968_tp_box_2" providerId="OAuth2" clId="{9C2A9F33-C56A-41DF-9A8B-2F0A23FFF0CD}" dt="2024-04-05T13:33:04.123" v="10"/>
          <ac:spMkLst>
            <pc:docMk/>
            <pc:sldMk cId="415995935" sldId="261"/>
            <ac:spMk id="23" creationId="{77508828-EEBF-1358-7F7E-055353CAFF33}"/>
          </ac:spMkLst>
        </pc:spChg>
        <pc:spChg chg="add mod">
          <ac:chgData name="" userId="30803271968_tp_box_2" providerId="OAuth2" clId="{9C2A9F33-C56A-41DF-9A8B-2F0A23FFF0CD}" dt="2024-04-05T13:37:22.654" v="47" actId="1076"/>
          <ac:spMkLst>
            <pc:docMk/>
            <pc:sldMk cId="415995935" sldId="261"/>
            <ac:spMk id="33" creationId="{E5B069FB-E322-580D-A14A-29EA4080FFA0}"/>
          </ac:spMkLst>
        </pc:spChg>
        <pc:spChg chg="add mod">
          <ac:chgData name="" userId="30803271968_tp_box_2" providerId="OAuth2" clId="{9C2A9F33-C56A-41DF-9A8B-2F0A23FFF0CD}" dt="2024-04-05T13:38:07.045" v="53" actId="1076"/>
          <ac:spMkLst>
            <pc:docMk/>
            <pc:sldMk cId="415995935" sldId="261"/>
            <ac:spMk id="35" creationId="{55C56F2B-98F5-DED0-982F-5388E9B74220}"/>
          </ac:spMkLst>
        </pc:spChg>
        <pc:spChg chg="add del">
          <ac:chgData name="" userId="30803271968_tp_box_2" providerId="OAuth2" clId="{9C2A9F33-C56A-41DF-9A8B-2F0A23FFF0CD}" dt="2024-04-05T13:37:57.762" v="51" actId="22"/>
          <ac:spMkLst>
            <pc:docMk/>
            <pc:sldMk cId="415995935" sldId="261"/>
            <ac:spMk id="37" creationId="{FB0AE071-B17D-E0FA-8A52-71A678362159}"/>
          </ac:spMkLst>
        </pc:spChg>
        <pc:graphicFrameChg chg="mod">
          <ac:chgData name="" userId="30803271968_tp_box_2" providerId="OAuth2" clId="{9C2A9F33-C56A-41DF-9A8B-2F0A23FFF0CD}" dt="2024-04-05T13:32:10.447" v="7"/>
          <ac:graphicFrameMkLst>
            <pc:docMk/>
            <pc:sldMk cId="415995935" sldId="261"/>
            <ac:graphicFrameMk id="19" creationId="{51DE1217-D1F8-BC90-681A-35DCE5EA342C}"/>
          </ac:graphicFrameMkLst>
        </pc:graphicFrameChg>
      </pc:sldChg>
      <pc:sldChg chg="addSp modSp mod">
        <pc:chgData name="" userId="30803271968_tp_box_2" providerId="OAuth2" clId="{9C2A9F33-C56A-41DF-9A8B-2F0A23FFF0CD}" dt="2024-04-05T13:46:01.999" v="109" actId="1076"/>
        <pc:sldMkLst>
          <pc:docMk/>
          <pc:sldMk cId="3502063505" sldId="262"/>
        </pc:sldMkLst>
        <pc:spChg chg="add mod">
          <ac:chgData name="" userId="30803271968_tp_box_2" providerId="OAuth2" clId="{9C2A9F33-C56A-41DF-9A8B-2F0A23FFF0CD}" dt="2024-04-05T13:39:17.752" v="58" actId="207"/>
          <ac:spMkLst>
            <pc:docMk/>
            <pc:sldMk cId="3502063505" sldId="262"/>
            <ac:spMk id="3" creationId="{6DFDBA2C-0683-2AFE-4A19-D79A4319F2A7}"/>
          </ac:spMkLst>
        </pc:spChg>
        <pc:spChg chg="add mod">
          <ac:chgData name="" userId="30803271968_tp_box_2" providerId="OAuth2" clId="{9C2A9F33-C56A-41DF-9A8B-2F0A23FFF0CD}" dt="2024-04-05T13:40:10.588" v="65" actId="1076"/>
          <ac:spMkLst>
            <pc:docMk/>
            <pc:sldMk cId="3502063505" sldId="262"/>
            <ac:spMk id="5" creationId="{5A9B04D0-794B-A53A-4EB9-14D5979C7B97}"/>
          </ac:spMkLst>
        </pc:spChg>
        <pc:spChg chg="add mod">
          <ac:chgData name="" userId="30803271968_tp_box_2" providerId="OAuth2" clId="{9C2A9F33-C56A-41DF-9A8B-2F0A23FFF0CD}" dt="2024-04-05T13:40:50.918" v="72" actId="207"/>
          <ac:spMkLst>
            <pc:docMk/>
            <pc:sldMk cId="3502063505" sldId="262"/>
            <ac:spMk id="7" creationId="{9B862549-8DBF-1B22-C0D0-5A26161C68D8}"/>
          </ac:spMkLst>
        </pc:spChg>
        <pc:spChg chg="add mod">
          <ac:chgData name="" userId="30803271968_tp_box_2" providerId="OAuth2" clId="{9C2A9F33-C56A-41DF-9A8B-2F0A23FFF0CD}" dt="2024-04-05T13:41:36.348" v="77" actId="207"/>
          <ac:spMkLst>
            <pc:docMk/>
            <pc:sldMk cId="3502063505" sldId="262"/>
            <ac:spMk id="9" creationId="{28753059-1AC2-59C3-EFEA-F2CCE617F011}"/>
          </ac:spMkLst>
        </pc:spChg>
        <pc:spChg chg="add mod">
          <ac:chgData name="" userId="30803271968_tp_box_2" providerId="OAuth2" clId="{9C2A9F33-C56A-41DF-9A8B-2F0A23FFF0CD}" dt="2024-04-05T13:42:36.502" v="85" actId="207"/>
          <ac:spMkLst>
            <pc:docMk/>
            <pc:sldMk cId="3502063505" sldId="262"/>
            <ac:spMk id="11" creationId="{5193A23A-130D-96E8-D4A2-DBB2CED355AC}"/>
          </ac:spMkLst>
        </pc:spChg>
        <pc:spChg chg="add mod">
          <ac:chgData name="" userId="30803271968_tp_box_2" providerId="OAuth2" clId="{9C2A9F33-C56A-41DF-9A8B-2F0A23FFF0CD}" dt="2024-04-05T13:44:50.531" v="101" actId="1076"/>
          <ac:spMkLst>
            <pc:docMk/>
            <pc:sldMk cId="3502063505" sldId="262"/>
            <ac:spMk id="13" creationId="{A48BC138-2BEF-591A-6C42-C0B95CF549A5}"/>
          </ac:spMkLst>
        </pc:spChg>
        <pc:spChg chg="add mod">
          <ac:chgData name="" userId="30803271968_tp_box_2" providerId="OAuth2" clId="{9C2A9F33-C56A-41DF-9A8B-2F0A23FFF0CD}" dt="2024-04-05T13:45:03.870" v="102" actId="1076"/>
          <ac:spMkLst>
            <pc:docMk/>
            <pc:sldMk cId="3502063505" sldId="262"/>
            <ac:spMk id="15" creationId="{6FBC60B4-52D0-3860-6FE6-BF6A19766B57}"/>
          </ac:spMkLst>
        </pc:spChg>
        <pc:spChg chg="add mod">
          <ac:chgData name="" userId="30803271968_tp_box_2" providerId="OAuth2" clId="{9C2A9F33-C56A-41DF-9A8B-2F0A23FFF0CD}" dt="2024-04-05T13:46:01.999" v="109" actId="1076"/>
          <ac:spMkLst>
            <pc:docMk/>
            <pc:sldMk cId="3502063505" sldId="262"/>
            <ac:spMk id="17" creationId="{554E6410-DE93-4204-4176-8B5993D40E87}"/>
          </ac:spMkLst>
        </pc:spChg>
        <pc:grpChg chg="mod">
          <ac:chgData name="" userId="30803271968_tp_box_2" providerId="OAuth2" clId="{9C2A9F33-C56A-41DF-9A8B-2F0A23FFF0CD}" dt="2024-04-05T13:42:16.253" v="83" actId="1076"/>
          <ac:grpSpMkLst>
            <pc:docMk/>
            <pc:sldMk cId="3502063505" sldId="262"/>
            <ac:grpSpMk id="25" creationId="{B87CE9EF-26DE-8585-411F-0D15C8FF5DA6}"/>
          </ac:grpSpMkLst>
        </pc:grpChg>
      </pc:sldChg>
      <pc:sldChg chg="modSp mod">
        <pc:chgData name="" userId="30803271968_tp_box_2" providerId="OAuth2" clId="{9C2A9F33-C56A-41DF-9A8B-2F0A23FFF0CD}" dt="2024-04-15T17:19:35.233" v="145" actId="5793"/>
        <pc:sldMkLst>
          <pc:docMk/>
          <pc:sldMk cId="995093042" sldId="264"/>
        </pc:sldMkLst>
        <pc:spChg chg="mod">
          <ac:chgData name="" userId="30803271968_tp_box_2" providerId="OAuth2" clId="{9C2A9F33-C56A-41DF-9A8B-2F0A23FFF0CD}" dt="2024-04-15T17:19:35.233" v="145" actId="5793"/>
          <ac:spMkLst>
            <pc:docMk/>
            <pc:sldMk cId="995093042" sldId="264"/>
            <ac:spMk id="5" creationId="{7FEFA01D-2CDF-4008-BB24-C14131D97747}"/>
          </ac:spMkLst>
        </pc:spChg>
      </pc:sldChg>
      <pc:sldChg chg="modSp mod">
        <pc:chgData name="" userId="30803271968_tp_box_2" providerId="OAuth2" clId="{9C2A9F33-C56A-41DF-9A8B-2F0A23FFF0CD}" dt="2024-04-05T13:51:58.382" v="110" actId="255"/>
        <pc:sldMkLst>
          <pc:docMk/>
          <pc:sldMk cId="3789321180" sldId="266"/>
        </pc:sldMkLst>
        <pc:spChg chg="mod">
          <ac:chgData name="" userId="30803271968_tp_box_2" providerId="OAuth2" clId="{9C2A9F33-C56A-41DF-9A8B-2F0A23FFF0CD}" dt="2024-04-05T13:51:58.382" v="110" actId="255"/>
          <ac:spMkLst>
            <pc:docMk/>
            <pc:sldMk cId="3789321180" sldId="266"/>
            <ac:spMk id="31" creationId="{B574E997-D1F4-740D-9AF0-B50D2676B65F}"/>
          </ac:spMkLst>
        </pc:spChg>
      </pc:sldChg>
      <pc:sldChg chg="modSp mod">
        <pc:chgData name="" userId="30803271968_tp_box_2" providerId="OAuth2" clId="{9C2A9F33-C56A-41DF-9A8B-2F0A23FFF0CD}" dt="2024-04-05T13:55:42.600" v="119" actId="1076"/>
        <pc:sldMkLst>
          <pc:docMk/>
          <pc:sldMk cId="1456736820" sldId="267"/>
        </pc:sldMkLst>
        <pc:spChg chg="mod">
          <ac:chgData name="" userId="30803271968_tp_box_2" providerId="OAuth2" clId="{9C2A9F33-C56A-41DF-9A8B-2F0A23FFF0CD}" dt="2024-04-05T13:55:42.600" v="119" actId="1076"/>
          <ac:spMkLst>
            <pc:docMk/>
            <pc:sldMk cId="1456736820" sldId="267"/>
            <ac:spMk id="8" creationId="{68E83D0E-CD78-F20F-A31F-F5F3443FCB9A}"/>
          </ac:spMkLst>
        </pc:spChg>
      </pc:sldChg>
      <pc:sldChg chg="modSp mod">
        <pc:chgData name="" userId="30803271968_tp_box_2" providerId="OAuth2" clId="{9C2A9F33-C56A-41DF-9A8B-2F0A23FFF0CD}" dt="2024-04-15T17:23:04.019" v="167"/>
        <pc:sldMkLst>
          <pc:docMk/>
          <pc:sldMk cId="2498756306" sldId="269"/>
        </pc:sldMkLst>
        <pc:graphicFrameChg chg="mod">
          <ac:chgData name="" userId="30803271968_tp_box_2" providerId="OAuth2" clId="{9C2A9F33-C56A-41DF-9A8B-2F0A23FFF0CD}" dt="2024-04-15T17:23:04.019" v="167"/>
          <ac:graphicFrameMkLst>
            <pc:docMk/>
            <pc:sldMk cId="2498756306" sldId="269"/>
            <ac:graphicFrameMk id="8" creationId="{91B57476-B3E3-C08D-675A-F696FD5E0290}"/>
          </ac:graphicFrameMkLst>
        </pc:graphicFrameChg>
      </pc:sldChg>
      <pc:sldChg chg="modSp mod setBg">
        <pc:chgData name="" userId="30803271968_tp_box_2" providerId="OAuth2" clId="{9C2A9F33-C56A-41DF-9A8B-2F0A23FFF0CD}" dt="2024-04-15T17:23:29.638" v="170"/>
        <pc:sldMkLst>
          <pc:docMk/>
          <pc:sldMk cId="3196363526" sldId="270"/>
        </pc:sldMkLst>
        <pc:spChg chg="mod">
          <ac:chgData name="" userId="30803271968_tp_box_2" providerId="OAuth2" clId="{9C2A9F33-C56A-41DF-9A8B-2F0A23FFF0CD}" dt="2024-04-15T17:21:33.692" v="158" actId="207"/>
          <ac:spMkLst>
            <pc:docMk/>
            <pc:sldMk cId="3196363526" sldId="270"/>
            <ac:spMk id="18" creationId="{61AF7058-ADF0-6108-9BCF-69A4DD0C7CEC}"/>
          </ac:spMkLst>
        </pc:spChg>
        <pc:spChg chg="mod">
          <ac:chgData name="" userId="30803271968_tp_box_2" providerId="OAuth2" clId="{9C2A9F33-C56A-41DF-9A8B-2F0A23FFF0CD}" dt="2024-04-15T17:21:38.056" v="159" actId="207"/>
          <ac:spMkLst>
            <pc:docMk/>
            <pc:sldMk cId="3196363526" sldId="270"/>
            <ac:spMk id="20" creationId="{91E9B420-C36D-A21E-3AE8-BCE053EA894F}"/>
          </ac:spMkLst>
        </pc:spChg>
        <pc:spChg chg="mod">
          <ac:chgData name="" userId="30803271968_tp_box_2" providerId="OAuth2" clId="{9C2A9F33-C56A-41DF-9A8B-2F0A23FFF0CD}" dt="2024-04-15T17:20:44.973" v="150" actId="207"/>
          <ac:spMkLst>
            <pc:docMk/>
            <pc:sldMk cId="3196363526" sldId="270"/>
            <ac:spMk id="25" creationId="{196D1FBE-B3EB-C693-20DF-F430539A7312}"/>
          </ac:spMkLst>
        </pc:spChg>
        <pc:spChg chg="mod">
          <ac:chgData name="" userId="30803271968_tp_box_2" providerId="OAuth2" clId="{9C2A9F33-C56A-41DF-9A8B-2F0A23FFF0CD}" dt="2024-04-15T17:23:21.803" v="169" actId="207"/>
          <ac:spMkLst>
            <pc:docMk/>
            <pc:sldMk cId="3196363526" sldId="270"/>
            <ac:spMk id="27" creationId="{46F1A8CF-2FF8-DAB4-B9C4-DBA99E420476}"/>
          </ac:spMkLst>
        </pc:spChg>
        <pc:graphicFrameChg chg="mod">
          <ac:chgData name="" userId="30803271968_tp_box_2" providerId="OAuth2" clId="{9C2A9F33-C56A-41DF-9A8B-2F0A23FFF0CD}" dt="2024-04-15T17:23:29.638" v="170"/>
          <ac:graphicFrameMkLst>
            <pc:docMk/>
            <pc:sldMk cId="3196363526" sldId="270"/>
            <ac:graphicFrameMk id="9" creationId="{36072E20-43C1-8DB6-B896-A67840839726}"/>
          </ac:graphicFrameMkLst>
        </pc:graphicFrameChg>
      </pc:sldChg>
      <pc:sldChg chg="modSp mod">
        <pc:chgData name="" userId="30803271968_tp_box_2" providerId="OAuth2" clId="{9C2A9F33-C56A-41DF-9A8B-2F0A23FFF0CD}" dt="2024-04-15T17:26:11.795" v="249" actId="20577"/>
        <pc:sldMkLst>
          <pc:docMk/>
          <pc:sldMk cId="3978439445" sldId="271"/>
        </pc:sldMkLst>
        <pc:spChg chg="mod">
          <ac:chgData name="" userId="30803271968_tp_box_2" providerId="OAuth2" clId="{9C2A9F33-C56A-41DF-9A8B-2F0A23FFF0CD}" dt="2024-04-15T17:25:38.128" v="178" actId="947"/>
          <ac:spMkLst>
            <pc:docMk/>
            <pc:sldMk cId="3978439445" sldId="271"/>
            <ac:spMk id="3" creationId="{CC48BA18-FF76-8F2A-7888-135FE0A064AC}"/>
          </ac:spMkLst>
        </pc:spChg>
        <pc:spChg chg="mod">
          <ac:chgData name="" userId="30803271968_tp_box_2" providerId="OAuth2" clId="{9C2A9F33-C56A-41DF-9A8B-2F0A23FFF0CD}" dt="2024-04-15T17:26:11.795" v="249" actId="20577"/>
          <ac:spMkLst>
            <pc:docMk/>
            <pc:sldMk cId="3978439445" sldId="271"/>
            <ac:spMk id="4" creationId="{CEEED79E-4754-3032-B452-AD818C004196}"/>
          </ac:spMkLst>
        </pc:spChg>
        <pc:spChg chg="mod">
          <ac:chgData name="" userId="30803271968_tp_box_2" providerId="OAuth2" clId="{9C2A9F33-C56A-41DF-9A8B-2F0A23FFF0CD}" dt="2024-04-15T17:25:50.275" v="179" actId="20577"/>
          <ac:spMkLst>
            <pc:docMk/>
            <pc:sldMk cId="3978439445" sldId="271"/>
            <ac:spMk id="18" creationId="{6C12876D-25C7-7C99-43B0-122036A98EDE}"/>
          </ac:spMkLst>
        </pc:spChg>
      </pc:sldChg>
      <pc:sldChg chg="modSp mod">
        <pc:chgData name="" userId="30803271968_tp_box_2" providerId="OAuth2" clId="{9C2A9F33-C56A-41DF-9A8B-2F0A23FFF0CD}" dt="2024-04-15T17:26:41.462" v="271" actId="20577"/>
        <pc:sldMkLst>
          <pc:docMk/>
          <pc:sldMk cId="1557569949" sldId="276"/>
        </pc:sldMkLst>
        <pc:spChg chg="mod">
          <ac:chgData name="" userId="30803271968_tp_box_2" providerId="OAuth2" clId="{9C2A9F33-C56A-41DF-9A8B-2F0A23FFF0CD}" dt="2024-04-15T17:26:41.462" v="271" actId="20577"/>
          <ac:spMkLst>
            <pc:docMk/>
            <pc:sldMk cId="1557569949" sldId="276"/>
            <ac:spMk id="4" creationId="{C41DF4D3-2700-7B2A-AC56-F4F39B7884FB}"/>
          </ac:spMkLst>
        </pc:spChg>
      </pc:sldChg>
    </pc:docChg>
  </pc:docChgLst>
  <pc:docChgLst>
    <pc:chgData userId="30803271968_tp_box_2" providerId="OAuth2" clId="{0B61761C-FEB7-4156-9E0A-F265B872F7B0}"/>
    <pc:docChg chg="custSel modSld">
      <pc:chgData name="" userId="30803271968_tp_box_2" providerId="OAuth2" clId="{0B61761C-FEB7-4156-9E0A-F265B872F7B0}" dt="2024-04-25T17:21:12.379" v="23" actId="20577"/>
      <pc:docMkLst>
        <pc:docMk/>
      </pc:docMkLst>
      <pc:sldChg chg="modSp mod">
        <pc:chgData name="" userId="30803271968_tp_box_2" providerId="OAuth2" clId="{0B61761C-FEB7-4156-9E0A-F265B872F7B0}" dt="2024-04-25T17:21:12.379" v="23" actId="20577"/>
        <pc:sldMkLst>
          <pc:docMk/>
          <pc:sldMk cId="2262316466" sldId="256"/>
        </pc:sldMkLst>
        <pc:spChg chg="mod">
          <ac:chgData name="" userId="30803271968_tp_box_2" providerId="OAuth2" clId="{0B61761C-FEB7-4156-9E0A-F265B872F7B0}" dt="2024-04-25T17:21:12.379" v="23" actId="20577"/>
          <ac:spMkLst>
            <pc:docMk/>
            <pc:sldMk cId="2262316466" sldId="256"/>
            <ac:spMk id="5" creationId="{C1F347DC-1E28-1DEE-F212-BFFAE957E862}"/>
          </ac:spMkLst>
        </pc:spChg>
      </pc:sldChg>
      <pc:sldChg chg="modSp mod">
        <pc:chgData name="" userId="30803271968_tp_box_2" providerId="OAuth2" clId="{0B61761C-FEB7-4156-9E0A-F265B872F7B0}" dt="2024-04-25T17:14:29.293" v="11" actId="20577"/>
        <pc:sldMkLst>
          <pc:docMk/>
          <pc:sldMk cId="1682814347" sldId="257"/>
        </pc:sldMkLst>
        <pc:spChg chg="mod">
          <ac:chgData name="" userId="30803271968_tp_box_2" providerId="OAuth2" clId="{0B61761C-FEB7-4156-9E0A-F265B872F7B0}" dt="2024-04-25T17:14:29.293" v="11" actId="20577"/>
          <ac:spMkLst>
            <pc:docMk/>
            <pc:sldMk cId="1682814347" sldId="257"/>
            <ac:spMk id="4" creationId="{C41DF4D3-2700-7B2A-AC56-F4F39B7884FB}"/>
          </ac:spMkLst>
        </pc:spChg>
      </pc:sldChg>
      <pc:sldChg chg="modSp mod">
        <pc:chgData name="" userId="30803271968_tp_box_2" providerId="OAuth2" clId="{0B61761C-FEB7-4156-9E0A-F265B872F7B0}" dt="2024-04-25T17:12:48.481" v="1" actId="20577"/>
        <pc:sldMkLst>
          <pc:docMk/>
          <pc:sldMk cId="2498756306" sldId="269"/>
        </pc:sldMkLst>
        <pc:spChg chg="mod">
          <ac:chgData name="" userId="30803271968_tp_box_2" providerId="OAuth2" clId="{0B61761C-FEB7-4156-9E0A-F265B872F7B0}" dt="2024-04-25T17:12:44.908" v="0" actId="20577"/>
          <ac:spMkLst>
            <pc:docMk/>
            <pc:sldMk cId="2498756306" sldId="269"/>
            <ac:spMk id="9" creationId="{20906042-E95B-1F17-E41D-540EA69E8B18}"/>
          </ac:spMkLst>
        </pc:spChg>
        <pc:spChg chg="mod">
          <ac:chgData name="" userId="30803271968_tp_box_2" providerId="OAuth2" clId="{0B61761C-FEB7-4156-9E0A-F265B872F7B0}" dt="2024-04-25T17:12:48.481" v="1" actId="20577"/>
          <ac:spMkLst>
            <pc:docMk/>
            <pc:sldMk cId="2498756306" sldId="269"/>
            <ac:spMk id="17" creationId="{B4B2FFBA-256B-D565-2290-2B849093305C}"/>
          </ac:spMkLst>
        </pc:spChg>
      </pc:sldChg>
      <pc:sldChg chg="delSp modSp mod">
        <pc:chgData name="" userId="30803271968_tp_box_2" providerId="OAuth2" clId="{0B61761C-FEB7-4156-9E0A-F265B872F7B0}" dt="2024-04-25T17:13:30.703" v="7" actId="20577"/>
        <pc:sldMkLst>
          <pc:docMk/>
          <pc:sldMk cId="3196363526" sldId="270"/>
        </pc:sldMkLst>
        <pc:spChg chg="mod">
          <ac:chgData name="" userId="30803271968_tp_box_2" providerId="OAuth2" clId="{0B61761C-FEB7-4156-9E0A-F265B872F7B0}" dt="2024-04-25T17:13:30.703" v="7" actId="20577"/>
          <ac:spMkLst>
            <pc:docMk/>
            <pc:sldMk cId="3196363526" sldId="270"/>
            <ac:spMk id="10" creationId="{2A142BFD-EA6C-2E12-5D35-10CC902B57C3}"/>
          </ac:spMkLst>
        </pc:spChg>
        <pc:spChg chg="del mod">
          <ac:chgData name="" userId="30803271968_tp_box_2" providerId="OAuth2" clId="{0B61761C-FEB7-4156-9E0A-F265B872F7B0}" dt="2024-04-25T17:13:16.802" v="3" actId="478"/>
          <ac:spMkLst>
            <pc:docMk/>
            <pc:sldMk cId="3196363526" sldId="270"/>
            <ac:spMk id="17" creationId="{2B219A48-1BF6-EDFE-78E1-AE2B7D4DE343}"/>
          </ac:spMkLst>
        </pc:spChg>
        <pc:cxnChg chg="del">
          <ac:chgData name="" userId="30803271968_tp_box_2" providerId="OAuth2" clId="{0B61761C-FEB7-4156-9E0A-F265B872F7B0}" dt="2024-04-25T17:13:22.650" v="5" actId="478"/>
          <ac:cxnSpMkLst>
            <pc:docMk/>
            <pc:sldMk cId="3196363526" sldId="270"/>
            <ac:cxnSpMk id="14" creationId="{D18B32DD-EA32-7819-2275-87314E927E26}"/>
          </ac:cxnSpMkLst>
        </pc:cxnChg>
        <pc:cxnChg chg="del">
          <ac:chgData name="" userId="30803271968_tp_box_2" providerId="OAuth2" clId="{0B61761C-FEB7-4156-9E0A-F265B872F7B0}" dt="2024-04-25T17:13:25.806" v="6" actId="478"/>
          <ac:cxnSpMkLst>
            <pc:docMk/>
            <pc:sldMk cId="3196363526" sldId="270"/>
            <ac:cxnSpMk id="15" creationId="{956AAE2D-2369-70FB-A7E0-C1A5222E57DA}"/>
          </ac:cxnSpMkLst>
        </pc:cxnChg>
        <pc:cxnChg chg="del">
          <ac:chgData name="" userId="30803271968_tp_box_2" providerId="OAuth2" clId="{0B61761C-FEB7-4156-9E0A-F265B872F7B0}" dt="2024-04-25T17:13:19.899" v="4" actId="478"/>
          <ac:cxnSpMkLst>
            <pc:docMk/>
            <pc:sldMk cId="3196363526" sldId="270"/>
            <ac:cxnSpMk id="16" creationId="{3F4A9637-5096-1055-C600-293A2E37C115}"/>
          </ac:cxnSpMkLst>
        </pc:cxnChg>
      </pc:sldChg>
      <pc:sldChg chg="modSp mod">
        <pc:chgData name="" userId="30803271968_tp_box_2" providerId="OAuth2" clId="{0B61761C-FEB7-4156-9E0A-F265B872F7B0}" dt="2024-04-25T17:14:43.246" v="15" actId="20577"/>
        <pc:sldMkLst>
          <pc:docMk/>
          <pc:sldMk cId="1557569949" sldId="276"/>
        </pc:sldMkLst>
        <pc:spChg chg="mod">
          <ac:chgData name="" userId="30803271968_tp_box_2" providerId="OAuth2" clId="{0B61761C-FEB7-4156-9E0A-F265B872F7B0}" dt="2024-04-25T17:14:43.246" v="15" actId="20577"/>
          <ac:spMkLst>
            <pc:docMk/>
            <pc:sldMk cId="1557569949" sldId="276"/>
            <ac:spMk id="4" creationId="{C41DF4D3-2700-7B2A-AC56-F4F39B7884FB}"/>
          </ac:spMkLst>
        </pc:spChg>
      </pc:sldChg>
    </pc:docChg>
  </pc:docChgLst>
  <pc:docChgLst>
    <pc:chgData userId="6944290824_tp_box_2" providerId="OAuth2" clId="{15FA56F8-0F9B-49F1-9DB8-7BEE97587C6A}"/>
    <pc:docChg chg="undo custSel addSld delSld modSld sldOrd modMainMaster">
      <pc:chgData name="" userId="6944290824_tp_box_2" providerId="OAuth2" clId="{15FA56F8-0F9B-49F1-9DB8-7BEE97587C6A}" dt="2024-04-05T10:58:14.292" v="947" actId="1036"/>
      <pc:docMkLst>
        <pc:docMk/>
      </pc:docMkLst>
      <pc:sldChg chg="addSp delSp modSp mod ord">
        <pc:chgData name="" userId="6944290824_tp_box_2" providerId="OAuth2" clId="{15FA56F8-0F9B-49F1-9DB8-7BEE97587C6A}" dt="2024-04-04T20:32:42.574" v="136" actId="14100"/>
        <pc:sldMkLst>
          <pc:docMk/>
          <pc:sldMk cId="2262316466" sldId="256"/>
        </pc:sldMkLst>
        <pc:spChg chg="mod">
          <ac:chgData name="" userId="6944290824_tp_box_2" providerId="OAuth2" clId="{15FA56F8-0F9B-49F1-9DB8-7BEE97587C6A}" dt="2024-04-04T20:27:35.489" v="31" actId="20577"/>
          <ac:spMkLst>
            <pc:docMk/>
            <pc:sldMk cId="2262316466" sldId="256"/>
            <ac:spMk id="2" creationId="{23C00B6E-13BC-13DF-9822-294D175535B6}"/>
          </ac:spMkLst>
        </pc:spChg>
        <pc:spChg chg="del">
          <ac:chgData name="" userId="6944290824_tp_box_2" providerId="OAuth2" clId="{15FA56F8-0F9B-49F1-9DB8-7BEE97587C6A}" dt="2024-04-04T20:27:43.406" v="33" actId="478"/>
          <ac:spMkLst>
            <pc:docMk/>
            <pc:sldMk cId="2262316466" sldId="256"/>
            <ac:spMk id="3" creationId="{CAD9C6A3-565C-C00E-A0E9-9D8D1BAF91A5}"/>
          </ac:spMkLst>
        </pc:spChg>
        <pc:spChg chg="del">
          <ac:chgData name="" userId="6944290824_tp_box_2" providerId="OAuth2" clId="{15FA56F8-0F9B-49F1-9DB8-7BEE97587C6A}" dt="2024-04-04T20:27:39.988" v="32" actId="478"/>
          <ac:spMkLst>
            <pc:docMk/>
            <pc:sldMk cId="2262316466" sldId="256"/>
            <ac:spMk id="4" creationId="{2B023A8D-1998-3483-7C76-D9DEFED447E8}"/>
          </ac:spMkLst>
        </pc:spChg>
        <pc:spChg chg="add mod">
          <ac:chgData name="" userId="6944290824_tp_box_2" providerId="OAuth2" clId="{15FA56F8-0F9B-49F1-9DB8-7BEE97587C6A}" dt="2024-04-04T20:32:42.574" v="136" actId="14100"/>
          <ac:spMkLst>
            <pc:docMk/>
            <pc:sldMk cId="2262316466" sldId="256"/>
            <ac:spMk id="5" creationId="{C1F347DC-1E28-1DEE-F212-BFFAE957E862}"/>
          </ac:spMkLst>
        </pc:spChg>
      </pc:sldChg>
      <pc:sldChg chg="del">
        <pc:chgData name="" userId="6944290824_tp_box_2" providerId="OAuth2" clId="{15FA56F8-0F9B-49F1-9DB8-7BEE97587C6A}" dt="2024-04-04T20:28:27.727" v="50" actId="47"/>
        <pc:sldMkLst>
          <pc:docMk/>
          <pc:sldMk cId="538273175" sldId="257"/>
        </pc:sldMkLst>
      </pc:sldChg>
      <pc:sldChg chg="addSp delSp modSp new mod modClrScheme chgLayout">
        <pc:chgData name="" userId="6944290824_tp_box_2" providerId="OAuth2" clId="{15FA56F8-0F9B-49F1-9DB8-7BEE97587C6A}" dt="2024-04-05T10:58:14.292" v="947" actId="1036"/>
        <pc:sldMkLst>
          <pc:docMk/>
          <pc:sldMk cId="1682814347" sldId="257"/>
        </pc:sldMkLst>
        <pc:spChg chg="del mod ord">
          <ac:chgData name="" userId="6944290824_tp_box_2" providerId="OAuth2" clId="{15FA56F8-0F9B-49F1-9DB8-7BEE97587C6A}" dt="2024-04-04T20:28:35.818" v="52" actId="700"/>
          <ac:spMkLst>
            <pc:docMk/>
            <pc:sldMk cId="1682814347" sldId="257"/>
            <ac:spMk id="2" creationId="{00F1E21F-7600-27D8-FA5E-D2365AB6E365}"/>
          </ac:spMkLst>
        </pc:spChg>
        <pc:spChg chg="del mod ord">
          <ac:chgData name="" userId="6944290824_tp_box_2" providerId="OAuth2" clId="{15FA56F8-0F9B-49F1-9DB8-7BEE97587C6A}" dt="2024-04-04T20:28:35.818" v="52" actId="700"/>
          <ac:spMkLst>
            <pc:docMk/>
            <pc:sldMk cId="1682814347" sldId="257"/>
            <ac:spMk id="3" creationId="{4133C9EF-7C48-DC70-E5A8-C0F44642FCC5}"/>
          </ac:spMkLst>
        </pc:spChg>
        <pc:spChg chg="add mod ord">
          <ac:chgData name="" userId="6944290824_tp_box_2" providerId="OAuth2" clId="{15FA56F8-0F9B-49F1-9DB8-7BEE97587C6A}" dt="2024-04-05T10:52:07.903" v="875" actId="13926"/>
          <ac:spMkLst>
            <pc:docMk/>
            <pc:sldMk cId="1682814347" sldId="257"/>
            <ac:spMk id="4" creationId="{C41DF4D3-2700-7B2A-AC56-F4F39B7884FB}"/>
          </ac:spMkLst>
        </pc:spChg>
        <pc:spChg chg="add del mod ord">
          <ac:chgData name="" userId="6944290824_tp_box_2" providerId="OAuth2" clId="{15FA56F8-0F9B-49F1-9DB8-7BEE97587C6A}" dt="2024-04-04T20:28:38.839" v="53" actId="478"/>
          <ac:spMkLst>
            <pc:docMk/>
            <pc:sldMk cId="1682814347" sldId="257"/>
            <ac:spMk id="5" creationId="{A889CEE0-AD8B-B9FE-D50C-1A31132DB109}"/>
          </ac:spMkLst>
        </pc:spChg>
        <pc:spChg chg="add del mod ord">
          <ac:chgData name="" userId="6944290824_tp_box_2" providerId="OAuth2" clId="{15FA56F8-0F9B-49F1-9DB8-7BEE97587C6A}" dt="2024-04-05T10:52:12.414" v="876" actId="478"/>
          <ac:spMkLst>
            <pc:docMk/>
            <pc:sldMk cId="1682814347" sldId="257"/>
            <ac:spMk id="6" creationId="{CFA75395-9804-04DE-EE40-81E7C7071078}"/>
          </ac:spMkLst>
        </pc:spChg>
        <pc:spChg chg="add mod">
          <ac:chgData name="" userId="6944290824_tp_box_2" providerId="OAuth2" clId="{15FA56F8-0F9B-49F1-9DB8-7BEE97587C6A}" dt="2024-04-05T10:58:14.292" v="947" actId="1036"/>
          <ac:spMkLst>
            <pc:docMk/>
            <pc:sldMk cId="1682814347" sldId="257"/>
            <ac:spMk id="7" creationId="{0A49B645-71FF-8240-2930-94CE7A5DFEA2}"/>
          </ac:spMkLst>
        </pc:spChg>
      </pc:sldChg>
      <pc:sldChg chg="addSp delSp modSp new mod modClrScheme chgLayout">
        <pc:chgData name="" userId="6944290824_tp_box_2" providerId="OAuth2" clId="{15FA56F8-0F9B-49F1-9DB8-7BEE97587C6A}" dt="2024-04-05T10:55:17.513" v="885" actId="208"/>
        <pc:sldMkLst>
          <pc:docMk/>
          <pc:sldMk cId="676849" sldId="258"/>
        </pc:sldMkLst>
        <pc:spChg chg="del mod ord">
          <ac:chgData name="" userId="6944290824_tp_box_2" providerId="OAuth2" clId="{15FA56F8-0F9B-49F1-9DB8-7BEE97587C6A}" dt="2024-04-04T20:33:49.856" v="138" actId="700"/>
          <ac:spMkLst>
            <pc:docMk/>
            <pc:sldMk cId="676849" sldId="258"/>
            <ac:spMk id="2" creationId="{CEF6C369-F3AB-02E8-565B-9B4D5378E64C}"/>
          </ac:spMkLst>
        </pc:spChg>
        <pc:spChg chg="del">
          <ac:chgData name="" userId="6944290824_tp_box_2" providerId="OAuth2" clId="{15FA56F8-0F9B-49F1-9DB8-7BEE97587C6A}" dt="2024-04-04T20:33:49.856" v="138" actId="700"/>
          <ac:spMkLst>
            <pc:docMk/>
            <pc:sldMk cId="676849" sldId="258"/>
            <ac:spMk id="3" creationId="{C566F81A-D633-F958-0E66-088C2BA8228F}"/>
          </ac:spMkLst>
        </pc:spChg>
        <pc:spChg chg="add del mod ord">
          <ac:chgData name="" userId="6944290824_tp_box_2" providerId="OAuth2" clId="{15FA56F8-0F9B-49F1-9DB8-7BEE97587C6A}" dt="2024-04-04T20:33:55.543" v="139" actId="478"/>
          <ac:spMkLst>
            <pc:docMk/>
            <pc:sldMk cId="676849" sldId="258"/>
            <ac:spMk id="4" creationId="{0D971D8C-1A50-DBA8-8584-261CA1844D7D}"/>
          </ac:spMkLst>
        </pc:spChg>
        <pc:spChg chg="add mod">
          <ac:chgData name="" userId="6944290824_tp_box_2" providerId="OAuth2" clId="{15FA56F8-0F9B-49F1-9DB8-7BEE97587C6A}" dt="2024-04-04T20:37:49.159" v="168" actId="208"/>
          <ac:spMkLst>
            <pc:docMk/>
            <pc:sldMk cId="676849" sldId="258"/>
            <ac:spMk id="5" creationId="{DC148563-91FF-F2F1-9E8B-1A4B850C005A}"/>
          </ac:spMkLst>
        </pc:spChg>
        <pc:spChg chg="add mod">
          <ac:chgData name="" userId="6944290824_tp_box_2" providerId="OAuth2" clId="{15FA56F8-0F9B-49F1-9DB8-7BEE97587C6A}" dt="2024-04-04T20:37:49.159" v="168" actId="208"/>
          <ac:spMkLst>
            <pc:docMk/>
            <pc:sldMk cId="676849" sldId="258"/>
            <ac:spMk id="6" creationId="{D230FBD3-84EC-8ADE-4A78-EC55AFFF84C2}"/>
          </ac:spMkLst>
        </pc:spChg>
        <pc:spChg chg="add mod">
          <ac:chgData name="" userId="6944290824_tp_box_2" providerId="OAuth2" clId="{15FA56F8-0F9B-49F1-9DB8-7BEE97587C6A}" dt="2024-04-04T20:37:49.159" v="168" actId="208"/>
          <ac:spMkLst>
            <pc:docMk/>
            <pc:sldMk cId="676849" sldId="258"/>
            <ac:spMk id="7" creationId="{A93FB4F9-7AE8-898E-6AE5-85F410D0268D}"/>
          </ac:spMkLst>
        </pc:spChg>
        <pc:spChg chg="add mod">
          <ac:chgData name="" userId="6944290824_tp_box_2" providerId="OAuth2" clId="{15FA56F8-0F9B-49F1-9DB8-7BEE97587C6A}" dt="2024-04-04T20:37:49.159" v="168" actId="208"/>
          <ac:spMkLst>
            <pc:docMk/>
            <pc:sldMk cId="676849" sldId="258"/>
            <ac:spMk id="8" creationId="{8D0FF627-558A-51DA-A5B2-A775CEF1A9CD}"/>
          </ac:spMkLst>
        </pc:spChg>
        <pc:spChg chg="add mod">
          <ac:chgData name="" userId="6944290824_tp_box_2" providerId="OAuth2" clId="{15FA56F8-0F9B-49F1-9DB8-7BEE97587C6A}" dt="2024-04-05T10:49:40.486" v="812" actId="207"/>
          <ac:spMkLst>
            <pc:docMk/>
            <pc:sldMk cId="676849" sldId="258"/>
            <ac:spMk id="9" creationId="{08D2F74B-3E79-3D69-1BC7-1A3175FF3CCF}"/>
          </ac:spMkLst>
        </pc:spChg>
        <pc:spChg chg="add mod">
          <ac:chgData name="" userId="6944290824_tp_box_2" providerId="OAuth2" clId="{15FA56F8-0F9B-49F1-9DB8-7BEE97587C6A}" dt="2024-04-05T10:49:44.388" v="813" actId="207"/>
          <ac:spMkLst>
            <pc:docMk/>
            <pc:sldMk cId="676849" sldId="258"/>
            <ac:spMk id="10" creationId="{B3604A56-5E12-6503-B765-2C4ABDCC6655}"/>
          </ac:spMkLst>
        </pc:spChg>
        <pc:spChg chg="add mod">
          <ac:chgData name="" userId="6944290824_tp_box_2" providerId="OAuth2" clId="{15FA56F8-0F9B-49F1-9DB8-7BEE97587C6A}" dt="2024-04-05T10:49:53.448" v="814" actId="207"/>
          <ac:spMkLst>
            <pc:docMk/>
            <pc:sldMk cId="676849" sldId="258"/>
            <ac:spMk id="11" creationId="{29268F2E-2439-3703-BCB3-E81063928140}"/>
          </ac:spMkLst>
        </pc:spChg>
        <pc:spChg chg="add mod">
          <ac:chgData name="" userId="6944290824_tp_box_2" providerId="OAuth2" clId="{15FA56F8-0F9B-49F1-9DB8-7BEE97587C6A}" dt="2024-04-05T10:49:58.420" v="815" actId="207"/>
          <ac:spMkLst>
            <pc:docMk/>
            <pc:sldMk cId="676849" sldId="258"/>
            <ac:spMk id="12" creationId="{F0276D34-D418-96B7-18A7-3AB86260E6E1}"/>
          </ac:spMkLst>
        </pc:spChg>
        <pc:spChg chg="add mod">
          <ac:chgData name="" userId="6944290824_tp_box_2" providerId="OAuth2" clId="{15FA56F8-0F9B-49F1-9DB8-7BEE97587C6A}" dt="2024-04-05T10:49:29.043" v="810" actId="207"/>
          <ac:spMkLst>
            <pc:docMk/>
            <pc:sldMk cId="676849" sldId="258"/>
            <ac:spMk id="13" creationId="{59CA87E3-C489-9547-995E-FDE960CEF0E5}"/>
          </ac:spMkLst>
        </pc:spChg>
        <pc:spChg chg="add mod">
          <ac:chgData name="" userId="6944290824_tp_box_2" providerId="OAuth2" clId="{15FA56F8-0F9B-49F1-9DB8-7BEE97587C6A}" dt="2024-04-05T10:50:09.443" v="816" actId="207"/>
          <ac:spMkLst>
            <pc:docMk/>
            <pc:sldMk cId="676849" sldId="258"/>
            <ac:spMk id="14" creationId="{B6AEE960-43BE-0825-AB69-5AD351C797F2}"/>
          </ac:spMkLst>
        </pc:spChg>
        <pc:spChg chg="add mod">
          <ac:chgData name="" userId="6944290824_tp_box_2" providerId="OAuth2" clId="{15FA56F8-0F9B-49F1-9DB8-7BEE97587C6A}" dt="2024-04-05T10:50:14.143" v="817" actId="207"/>
          <ac:spMkLst>
            <pc:docMk/>
            <pc:sldMk cId="676849" sldId="258"/>
            <ac:spMk id="15" creationId="{38956578-5815-04F3-362C-F93E4D378713}"/>
          </ac:spMkLst>
        </pc:spChg>
        <pc:spChg chg="add mod">
          <ac:chgData name="" userId="6944290824_tp_box_2" providerId="OAuth2" clId="{15FA56F8-0F9B-49F1-9DB8-7BEE97587C6A}" dt="2024-04-05T10:50:21.771" v="819" actId="207"/>
          <ac:spMkLst>
            <pc:docMk/>
            <pc:sldMk cId="676849" sldId="258"/>
            <ac:spMk id="16" creationId="{D4EE6ECF-7AEF-9AAE-6951-0F04F7242288}"/>
          </ac:spMkLst>
        </pc:spChg>
        <pc:spChg chg="add mod">
          <ac:chgData name="" userId="6944290824_tp_box_2" providerId="OAuth2" clId="{15FA56F8-0F9B-49F1-9DB8-7BEE97587C6A}" dt="2024-04-05T10:52:53.363" v="879" actId="207"/>
          <ac:spMkLst>
            <pc:docMk/>
            <pc:sldMk cId="676849" sldId="258"/>
            <ac:spMk id="17" creationId="{DC1C6F95-03C0-BF63-0C12-793A73E186E3}"/>
          </ac:spMkLst>
        </pc:spChg>
        <pc:spChg chg="mod">
          <ac:chgData name="" userId="6944290824_tp_box_2" providerId="OAuth2" clId="{15FA56F8-0F9B-49F1-9DB8-7BEE97587C6A}" dt="2024-04-05T10:52:47.098" v="878" actId="208"/>
          <ac:spMkLst>
            <pc:docMk/>
            <pc:sldMk cId="676849" sldId="258"/>
            <ac:spMk id="19" creationId="{E8A62A86-C74E-E905-2FBE-A50D6B58BE00}"/>
          </ac:spMkLst>
        </pc:spChg>
        <pc:spChg chg="add mod">
          <ac:chgData name="" userId="6944290824_tp_box_2" providerId="OAuth2" clId="{15FA56F8-0F9B-49F1-9DB8-7BEE97587C6A}" dt="2024-04-05T10:52:59.347" v="880" actId="207"/>
          <ac:spMkLst>
            <pc:docMk/>
            <pc:sldMk cId="676849" sldId="258"/>
            <ac:spMk id="23" creationId="{57D99224-BD4D-DA73-7972-A8F8FBE62B77}"/>
          </ac:spMkLst>
        </pc:spChg>
        <pc:spChg chg="add mod">
          <ac:chgData name="" userId="6944290824_tp_box_2" providerId="OAuth2" clId="{15FA56F8-0F9B-49F1-9DB8-7BEE97587C6A}" dt="2024-04-05T10:50:48.545" v="823" actId="207"/>
          <ac:spMkLst>
            <pc:docMk/>
            <pc:sldMk cId="676849" sldId="258"/>
            <ac:spMk id="24" creationId="{AA0E8C2F-8AB8-DC2E-6C56-36C8B1C089D3}"/>
          </ac:spMkLst>
        </pc:spChg>
        <pc:spChg chg="add mod">
          <ac:chgData name="" userId="6944290824_tp_box_2" providerId="OAuth2" clId="{15FA56F8-0F9B-49F1-9DB8-7BEE97587C6A}" dt="2024-04-05T10:50:44.859" v="822" actId="207"/>
          <ac:spMkLst>
            <pc:docMk/>
            <pc:sldMk cId="676849" sldId="258"/>
            <ac:spMk id="25" creationId="{F736DAC1-F369-523E-63B9-CC759D49868B}"/>
          </ac:spMkLst>
        </pc:spChg>
        <pc:spChg chg="add mod">
          <ac:chgData name="" userId="6944290824_tp_box_2" providerId="OAuth2" clId="{15FA56F8-0F9B-49F1-9DB8-7BEE97587C6A}" dt="2024-04-05T10:52:36.097" v="877" actId="207"/>
          <ac:spMkLst>
            <pc:docMk/>
            <pc:sldMk cId="676849" sldId="258"/>
            <ac:spMk id="27" creationId="{ABF9CB5E-B1EB-9DFE-E5FE-074632A37A08}"/>
          </ac:spMkLst>
        </pc:spChg>
        <pc:spChg chg="add mod">
          <ac:chgData name="" userId="6944290824_tp_box_2" providerId="OAuth2" clId="{15FA56F8-0F9B-49F1-9DB8-7BEE97587C6A}" dt="2024-04-04T20:34:52.518" v="142" actId="5793"/>
          <ac:spMkLst>
            <pc:docMk/>
            <pc:sldMk cId="676849" sldId="258"/>
            <ac:spMk id="28" creationId="{D6CDD8BD-226D-9179-3545-17D266D8B80F}"/>
          </ac:spMkLst>
        </pc:spChg>
        <pc:spChg chg="add mod">
          <ac:chgData name="" userId="6944290824_tp_box_2" providerId="OAuth2" clId="{15FA56F8-0F9B-49F1-9DB8-7BEE97587C6A}" dt="2024-04-04T20:37:07.173" v="165" actId="207"/>
          <ac:spMkLst>
            <pc:docMk/>
            <pc:sldMk cId="676849" sldId="258"/>
            <ac:spMk id="29" creationId="{82FE11E0-D1A0-0667-9FE3-B323F3DEB568}"/>
          </ac:spMkLst>
        </pc:spChg>
        <pc:spChg chg="add mod">
          <ac:chgData name="" userId="6944290824_tp_box_2" providerId="OAuth2" clId="{15FA56F8-0F9B-49F1-9DB8-7BEE97587C6A}" dt="2024-04-05T10:49:32.610" v="811" actId="207"/>
          <ac:spMkLst>
            <pc:docMk/>
            <pc:sldMk cId="676849" sldId="258"/>
            <ac:spMk id="30" creationId="{F58E44E1-D44F-1549-DB26-93DFB63CFB72}"/>
          </ac:spMkLst>
        </pc:spChg>
        <pc:spChg chg="add mod">
          <ac:chgData name="" userId="6944290824_tp_box_2" providerId="OAuth2" clId="{15FA56F8-0F9B-49F1-9DB8-7BEE97587C6A}" dt="2024-04-05T10:50:18.050" v="818" actId="207"/>
          <ac:spMkLst>
            <pc:docMk/>
            <pc:sldMk cId="676849" sldId="258"/>
            <ac:spMk id="31" creationId="{3992976D-6CCB-BF32-89B2-6556B5567186}"/>
          </ac:spMkLst>
        </pc:spChg>
        <pc:grpChg chg="add mod">
          <ac:chgData name="" userId="6944290824_tp_box_2" providerId="OAuth2" clId="{15FA56F8-0F9B-49F1-9DB8-7BEE97587C6A}" dt="2024-04-04T20:34:44.799" v="140"/>
          <ac:grpSpMkLst>
            <pc:docMk/>
            <pc:sldMk cId="676849" sldId="258"/>
            <ac:grpSpMk id="18" creationId="{A34E95AF-765B-487A-C890-9C9B8D3F43D8}"/>
          </ac:grpSpMkLst>
        </pc:grpChg>
        <pc:graphicFrameChg chg="add mod modGraphic">
          <ac:chgData name="" userId="6944290824_tp_box_2" providerId="OAuth2" clId="{15FA56F8-0F9B-49F1-9DB8-7BEE97587C6A}" dt="2024-04-05T10:53:44.802" v="883" actId="207"/>
          <ac:graphicFrameMkLst>
            <pc:docMk/>
            <pc:sldMk cId="676849" sldId="258"/>
            <ac:graphicFrameMk id="32" creationId="{B0DA3DDD-1087-B700-6AC7-587A5D578F1E}"/>
          </ac:graphicFrameMkLst>
        </pc:graphicFrameChg>
        <pc:graphicFrameChg chg="add mod modGraphic">
          <ac:chgData name="" userId="6944290824_tp_box_2" providerId="OAuth2" clId="{15FA56F8-0F9B-49F1-9DB8-7BEE97587C6A}" dt="2024-04-05T10:53:20.280" v="881" actId="207"/>
          <ac:graphicFrameMkLst>
            <pc:docMk/>
            <pc:sldMk cId="676849" sldId="258"/>
            <ac:graphicFrameMk id="33" creationId="{E762E21B-3749-C04A-FCEC-FDC9BF8612CE}"/>
          </ac:graphicFrameMkLst>
        </pc:graphicFrameChg>
        <pc:cxnChg chg="mod">
          <ac:chgData name="" userId="6944290824_tp_box_2" providerId="OAuth2" clId="{15FA56F8-0F9B-49F1-9DB8-7BEE97587C6A}" dt="2024-04-05T10:55:17.513" v="885" actId="208"/>
          <ac:cxnSpMkLst>
            <pc:docMk/>
            <pc:sldMk cId="676849" sldId="258"/>
            <ac:cxnSpMk id="20" creationId="{6E00578B-CF34-9D1F-ADE9-A1853615DAF4}"/>
          </ac:cxnSpMkLst>
        </pc:cxnChg>
        <pc:cxnChg chg="add mod">
          <ac:chgData name="" userId="6944290824_tp_box_2" providerId="OAuth2" clId="{15FA56F8-0F9B-49F1-9DB8-7BEE97587C6A}" dt="2024-04-05T10:55:01.329" v="884" actId="208"/>
          <ac:cxnSpMkLst>
            <pc:docMk/>
            <pc:sldMk cId="676849" sldId="258"/>
            <ac:cxnSpMk id="21" creationId="{D56D09AD-C7C9-CAD5-3679-5D2A1B8151C9}"/>
          </ac:cxnSpMkLst>
        </pc:cxnChg>
        <pc:cxnChg chg="add mod">
          <ac:chgData name="" userId="6944290824_tp_box_2" providerId="OAuth2" clId="{15FA56F8-0F9B-49F1-9DB8-7BEE97587C6A}" dt="2024-04-05T10:55:01.329" v="884" actId="208"/>
          <ac:cxnSpMkLst>
            <pc:docMk/>
            <pc:sldMk cId="676849" sldId="258"/>
            <ac:cxnSpMk id="22" creationId="{C030D751-9D8A-B6BA-3559-0C5CCC763C15}"/>
          </ac:cxnSpMkLst>
        </pc:cxnChg>
        <pc:cxnChg chg="add mod">
          <ac:chgData name="" userId="6944290824_tp_box_2" providerId="OAuth2" clId="{15FA56F8-0F9B-49F1-9DB8-7BEE97587C6A}" dt="2024-04-05T10:55:01.329" v="884" actId="208"/>
          <ac:cxnSpMkLst>
            <pc:docMk/>
            <pc:sldMk cId="676849" sldId="258"/>
            <ac:cxnSpMk id="26" creationId="{45EA3384-6819-4507-75B4-29D8079E705B}"/>
          </ac:cxnSpMkLst>
        </pc:cxnChg>
      </pc:sldChg>
      <pc:sldChg chg="del">
        <pc:chgData name="" userId="6944290824_tp_box_2" providerId="OAuth2" clId="{15FA56F8-0F9B-49F1-9DB8-7BEE97587C6A}" dt="2024-04-04T20:28:27.727" v="50" actId="47"/>
        <pc:sldMkLst>
          <pc:docMk/>
          <pc:sldMk cId="2338022734" sldId="258"/>
        </pc:sldMkLst>
      </pc:sldChg>
      <pc:sldChg chg="del">
        <pc:chgData name="" userId="6944290824_tp_box_2" providerId="OAuth2" clId="{15FA56F8-0F9B-49F1-9DB8-7BEE97587C6A}" dt="2024-04-04T20:28:27.727" v="50" actId="47"/>
        <pc:sldMkLst>
          <pc:docMk/>
          <pc:sldMk cId="533497720" sldId="259"/>
        </pc:sldMkLst>
      </pc:sldChg>
      <pc:sldChg chg="modSp new mod">
        <pc:chgData name="" userId="6944290824_tp_box_2" providerId="OAuth2" clId="{15FA56F8-0F9B-49F1-9DB8-7BEE97587C6A}" dt="2024-04-04T20:39:18.899" v="176" actId="113"/>
        <pc:sldMkLst>
          <pc:docMk/>
          <pc:sldMk cId="1211662806" sldId="259"/>
        </pc:sldMkLst>
        <pc:spChg chg="mod">
          <ac:chgData name="" userId="6944290824_tp_box_2" providerId="OAuth2" clId="{15FA56F8-0F9B-49F1-9DB8-7BEE97587C6A}" dt="2024-04-04T20:39:18.899" v="176" actId="113"/>
          <ac:spMkLst>
            <pc:docMk/>
            <pc:sldMk cId="1211662806" sldId="259"/>
            <ac:spMk id="2" creationId="{771F4BF6-C645-135B-935D-A74AF7AF3757}"/>
          </ac:spMkLst>
        </pc:spChg>
      </pc:sldChg>
      <pc:sldChg chg="del">
        <pc:chgData name="" userId="6944290824_tp_box_2" providerId="OAuth2" clId="{15FA56F8-0F9B-49F1-9DB8-7BEE97587C6A}" dt="2024-04-04T20:28:27.727" v="50" actId="47"/>
        <pc:sldMkLst>
          <pc:docMk/>
          <pc:sldMk cId="283169185" sldId="260"/>
        </pc:sldMkLst>
      </pc:sldChg>
      <pc:sldChg chg="addSp delSp modSp new mod">
        <pc:chgData name="" userId="6944290824_tp_box_2" providerId="OAuth2" clId="{15FA56F8-0F9B-49F1-9DB8-7BEE97587C6A}" dt="2024-04-05T10:49:16.577" v="809" actId="207"/>
        <pc:sldMkLst>
          <pc:docMk/>
          <pc:sldMk cId="4003703544" sldId="260"/>
        </pc:sldMkLst>
        <pc:spChg chg="mod">
          <ac:chgData name="" userId="6944290824_tp_box_2" providerId="OAuth2" clId="{15FA56F8-0F9B-49F1-9DB8-7BEE97587C6A}" dt="2024-04-04T20:40:16.729" v="185" actId="1076"/>
          <ac:spMkLst>
            <pc:docMk/>
            <pc:sldMk cId="4003703544" sldId="260"/>
            <ac:spMk id="2" creationId="{6363391C-06B4-749D-E7E9-AE242AABA52A}"/>
          </ac:spMkLst>
        </pc:spChg>
        <pc:spChg chg="add mod">
          <ac:chgData name="" userId="6944290824_tp_box_2" providerId="OAuth2" clId="{15FA56F8-0F9B-49F1-9DB8-7BEE97587C6A}" dt="2024-04-05T10:49:08.793" v="808" actId="207"/>
          <ac:spMkLst>
            <pc:docMk/>
            <pc:sldMk cId="4003703544" sldId="260"/>
            <ac:spMk id="3" creationId="{1B45C7E4-7C13-AF57-3123-19E848E710F2}"/>
          </ac:spMkLst>
        </pc:spChg>
        <pc:spChg chg="add mod">
          <ac:chgData name="" userId="6944290824_tp_box_2" providerId="OAuth2" clId="{15FA56F8-0F9B-49F1-9DB8-7BEE97587C6A}" dt="2024-04-04T20:41:03.281" v="190" actId="207"/>
          <ac:spMkLst>
            <pc:docMk/>
            <pc:sldMk cId="4003703544" sldId="260"/>
            <ac:spMk id="4" creationId="{D661C79B-DC82-E135-5397-2B715BE9B58A}"/>
          </ac:spMkLst>
        </pc:spChg>
        <pc:spChg chg="add mod">
          <ac:chgData name="" userId="6944290824_tp_box_2" providerId="OAuth2" clId="{15FA56F8-0F9B-49F1-9DB8-7BEE97587C6A}" dt="2024-04-04T20:40:01.351" v="181"/>
          <ac:spMkLst>
            <pc:docMk/>
            <pc:sldMk cId="4003703544" sldId="260"/>
            <ac:spMk id="5" creationId="{D6E85EC6-7F71-B902-61EA-EDFC14C0D76A}"/>
          </ac:spMkLst>
        </pc:spChg>
        <pc:spChg chg="add mod">
          <ac:chgData name="" userId="6944290824_tp_box_2" providerId="OAuth2" clId="{15FA56F8-0F9B-49F1-9DB8-7BEE97587C6A}" dt="2024-04-04T20:41:13.106" v="191" actId="207"/>
          <ac:spMkLst>
            <pc:docMk/>
            <pc:sldMk cId="4003703544" sldId="260"/>
            <ac:spMk id="6" creationId="{F207EE63-1E77-0CC8-7716-FD5EE861CF09}"/>
          </ac:spMkLst>
        </pc:spChg>
        <pc:spChg chg="add mod">
          <ac:chgData name="" userId="6944290824_tp_box_2" providerId="OAuth2" clId="{15FA56F8-0F9B-49F1-9DB8-7BEE97587C6A}" dt="2024-04-05T10:49:16.577" v="809" actId="207"/>
          <ac:spMkLst>
            <pc:docMk/>
            <pc:sldMk cId="4003703544" sldId="260"/>
            <ac:spMk id="7" creationId="{9575F765-6FAD-2D8E-E616-DC2554052A90}"/>
          </ac:spMkLst>
        </pc:spChg>
        <pc:spChg chg="add del mod">
          <ac:chgData name="" userId="6944290824_tp_box_2" providerId="OAuth2" clId="{15FA56F8-0F9B-49F1-9DB8-7BEE97587C6A}" dt="2024-04-04T20:40:11.331" v="184" actId="478"/>
          <ac:spMkLst>
            <pc:docMk/>
            <pc:sldMk cId="4003703544" sldId="260"/>
            <ac:spMk id="8" creationId="{C773FDAE-15B3-CE72-26DD-C8B167E85088}"/>
          </ac:spMkLst>
        </pc:spChg>
        <pc:spChg chg="add mod">
          <ac:chgData name="" userId="6944290824_tp_box_2" providerId="OAuth2" clId="{15FA56F8-0F9B-49F1-9DB8-7BEE97587C6A}" dt="2024-04-04T20:41:28.061" v="192"/>
          <ac:spMkLst>
            <pc:docMk/>
            <pc:sldMk cId="4003703544" sldId="260"/>
            <ac:spMk id="9" creationId="{A3464BA8-B62E-C3C8-978C-DCC65FEE5F16}"/>
          </ac:spMkLst>
        </pc:spChg>
        <pc:spChg chg="add mod">
          <ac:chgData name="" userId="6944290824_tp_box_2" providerId="OAuth2" clId="{15FA56F8-0F9B-49F1-9DB8-7BEE97587C6A}" dt="2024-04-04T20:41:28.061" v="192"/>
          <ac:spMkLst>
            <pc:docMk/>
            <pc:sldMk cId="4003703544" sldId="260"/>
            <ac:spMk id="10" creationId="{29F7E714-0086-320B-02E6-95E091F59F16}"/>
          </ac:spMkLst>
        </pc:spChg>
        <pc:spChg chg="add mod">
          <ac:chgData name="" userId="6944290824_tp_box_2" providerId="OAuth2" clId="{15FA56F8-0F9B-49F1-9DB8-7BEE97587C6A}" dt="2024-04-04T20:41:28.061" v="192"/>
          <ac:spMkLst>
            <pc:docMk/>
            <pc:sldMk cId="4003703544" sldId="260"/>
            <ac:spMk id="11" creationId="{D06337CA-55F5-4B6E-7F1D-E109BCEE7994}"/>
          </ac:spMkLst>
        </pc:spChg>
        <pc:spChg chg="add mod">
          <ac:chgData name="" userId="6944290824_tp_box_2" providerId="OAuth2" clId="{15FA56F8-0F9B-49F1-9DB8-7BEE97587C6A}" dt="2024-04-04T20:41:28.061" v="192"/>
          <ac:spMkLst>
            <pc:docMk/>
            <pc:sldMk cId="4003703544" sldId="260"/>
            <ac:spMk id="12" creationId="{EEA50658-DA59-CD0D-B195-771111D38AB2}"/>
          </ac:spMkLst>
        </pc:spChg>
        <pc:spChg chg="add mod">
          <ac:chgData name="" userId="6944290824_tp_box_2" providerId="OAuth2" clId="{15FA56F8-0F9B-49F1-9DB8-7BEE97587C6A}" dt="2024-04-04T20:41:28.061" v="192"/>
          <ac:spMkLst>
            <pc:docMk/>
            <pc:sldMk cId="4003703544" sldId="260"/>
            <ac:spMk id="13" creationId="{39824F0D-22DB-BF02-9242-82A88D0AC194}"/>
          </ac:spMkLst>
        </pc:spChg>
        <pc:spChg chg="add mod">
          <ac:chgData name="" userId="6944290824_tp_box_2" providerId="OAuth2" clId="{15FA56F8-0F9B-49F1-9DB8-7BEE97587C6A}" dt="2024-04-04T20:41:31.913" v="193"/>
          <ac:spMkLst>
            <pc:docMk/>
            <pc:sldMk cId="4003703544" sldId="260"/>
            <ac:spMk id="14" creationId="{281F90B1-5F49-031A-52BB-E5713FC1CE6F}"/>
          </ac:spMkLst>
        </pc:spChg>
        <pc:spChg chg="add mod">
          <ac:chgData name="" userId="6944290824_tp_box_2" providerId="OAuth2" clId="{15FA56F8-0F9B-49F1-9DB8-7BEE97587C6A}" dt="2024-04-04T20:41:58.139" v="196" actId="207"/>
          <ac:spMkLst>
            <pc:docMk/>
            <pc:sldMk cId="4003703544" sldId="260"/>
            <ac:spMk id="15" creationId="{C2C585FC-1BA0-66A9-F153-F844A311118F}"/>
          </ac:spMkLst>
        </pc:spChg>
      </pc:sldChg>
      <pc:sldChg chg="addSp delSp modSp new mod">
        <pc:chgData name="" userId="6944290824_tp_box_2" providerId="OAuth2" clId="{15FA56F8-0F9B-49F1-9DB8-7BEE97587C6A}" dt="2024-04-05T10:48:52.890" v="806" actId="207"/>
        <pc:sldMkLst>
          <pc:docMk/>
          <pc:sldMk cId="415995935" sldId="261"/>
        </pc:sldMkLst>
        <pc:spChg chg="del">
          <ac:chgData name="" userId="6944290824_tp_box_2" providerId="OAuth2" clId="{15FA56F8-0F9B-49F1-9DB8-7BEE97587C6A}" dt="2024-04-04T20:42:15.656" v="198" actId="478"/>
          <ac:spMkLst>
            <pc:docMk/>
            <pc:sldMk cId="415995935" sldId="261"/>
            <ac:spMk id="2" creationId="{24F5A6BF-325A-4136-3EFB-95599604CF6B}"/>
          </ac:spMkLst>
        </pc:spChg>
        <pc:spChg chg="add mod">
          <ac:chgData name="" userId="6944290824_tp_box_2" providerId="OAuth2" clId="{15FA56F8-0F9B-49F1-9DB8-7BEE97587C6A}" dt="2024-04-04T20:42:46.690" v="199"/>
          <ac:spMkLst>
            <pc:docMk/>
            <pc:sldMk cId="415995935" sldId="261"/>
            <ac:spMk id="3" creationId="{02935EDA-BE19-6A6E-30F0-6B7DDC22ACA0}"/>
          </ac:spMkLst>
        </pc:spChg>
        <pc:spChg chg="add mod">
          <ac:chgData name="" userId="6944290824_tp_box_2" providerId="OAuth2" clId="{15FA56F8-0F9B-49F1-9DB8-7BEE97587C6A}" dt="2024-04-04T20:42:46.690" v="199"/>
          <ac:spMkLst>
            <pc:docMk/>
            <pc:sldMk cId="415995935" sldId="261"/>
            <ac:spMk id="4" creationId="{6574FF36-A810-18B6-B254-D66E62C879A6}"/>
          </ac:spMkLst>
        </pc:spChg>
        <pc:spChg chg="add mod">
          <ac:chgData name="" userId="6944290824_tp_box_2" providerId="OAuth2" clId="{15FA56F8-0F9B-49F1-9DB8-7BEE97587C6A}" dt="2024-04-04T20:42:46.690" v="199"/>
          <ac:spMkLst>
            <pc:docMk/>
            <pc:sldMk cId="415995935" sldId="261"/>
            <ac:spMk id="6" creationId="{4BDCBC78-BA13-4D2C-D5A6-24BDCBD0509F}"/>
          </ac:spMkLst>
        </pc:spChg>
        <pc:spChg chg="add mod">
          <ac:chgData name="" userId="6944290824_tp_box_2" providerId="OAuth2" clId="{15FA56F8-0F9B-49F1-9DB8-7BEE97587C6A}" dt="2024-04-04T20:42:46.690" v="199"/>
          <ac:spMkLst>
            <pc:docMk/>
            <pc:sldMk cId="415995935" sldId="261"/>
            <ac:spMk id="7" creationId="{2DE0FEE3-7507-3E70-C416-170D10D2C92C}"/>
          </ac:spMkLst>
        </pc:spChg>
        <pc:spChg chg="add mod">
          <ac:chgData name="" userId="6944290824_tp_box_2" providerId="OAuth2" clId="{15FA56F8-0F9B-49F1-9DB8-7BEE97587C6A}" dt="2024-04-04T20:42:46.690" v="199"/>
          <ac:spMkLst>
            <pc:docMk/>
            <pc:sldMk cId="415995935" sldId="261"/>
            <ac:spMk id="8" creationId="{9D479C12-55CC-F244-FDEA-D86D4E666B23}"/>
          </ac:spMkLst>
        </pc:spChg>
        <pc:spChg chg="add mod">
          <ac:chgData name="" userId="6944290824_tp_box_2" providerId="OAuth2" clId="{15FA56F8-0F9B-49F1-9DB8-7BEE97587C6A}" dt="2024-04-04T20:42:52.822" v="200"/>
          <ac:spMkLst>
            <pc:docMk/>
            <pc:sldMk cId="415995935" sldId="261"/>
            <ac:spMk id="9" creationId="{75BA263A-9F82-546D-EBCB-AA9F85957782}"/>
          </ac:spMkLst>
        </pc:spChg>
        <pc:spChg chg="mod">
          <ac:chgData name="" userId="6944290824_tp_box_2" providerId="OAuth2" clId="{15FA56F8-0F9B-49F1-9DB8-7BEE97587C6A}" dt="2024-04-04T20:42:46.690" v="199"/>
          <ac:spMkLst>
            <pc:docMk/>
            <pc:sldMk cId="415995935" sldId="261"/>
            <ac:spMk id="11" creationId="{EE88ED4C-5563-3AAE-3EBA-F299D4D32151}"/>
          </ac:spMkLst>
        </pc:spChg>
        <pc:spChg chg="mod">
          <ac:chgData name="" userId="6944290824_tp_box_2" providerId="OAuth2" clId="{15FA56F8-0F9B-49F1-9DB8-7BEE97587C6A}" dt="2024-04-04T20:42:46.690" v="199"/>
          <ac:spMkLst>
            <pc:docMk/>
            <pc:sldMk cId="415995935" sldId="261"/>
            <ac:spMk id="12" creationId="{3235001F-903E-0653-7D87-BD6054005317}"/>
          </ac:spMkLst>
        </pc:spChg>
        <pc:spChg chg="mod">
          <ac:chgData name="" userId="6944290824_tp_box_2" providerId="OAuth2" clId="{15FA56F8-0F9B-49F1-9DB8-7BEE97587C6A}" dt="2024-04-04T20:42:46.690" v="199"/>
          <ac:spMkLst>
            <pc:docMk/>
            <pc:sldMk cId="415995935" sldId="261"/>
            <ac:spMk id="15" creationId="{07C31102-E2E1-29DF-45F9-8A80E2A78843}"/>
          </ac:spMkLst>
        </pc:spChg>
        <pc:spChg chg="add mod">
          <ac:chgData name="" userId="6944290824_tp_box_2" providerId="OAuth2" clId="{15FA56F8-0F9B-49F1-9DB8-7BEE97587C6A}" dt="2024-04-04T20:42:46.690" v="199"/>
          <ac:spMkLst>
            <pc:docMk/>
            <pc:sldMk cId="415995935" sldId="261"/>
            <ac:spMk id="16" creationId="{F6C64C00-051A-B1AB-49E5-184D36EF76F2}"/>
          </ac:spMkLst>
        </pc:spChg>
        <pc:spChg chg="add mod">
          <ac:chgData name="" userId="6944290824_tp_box_2" providerId="OAuth2" clId="{15FA56F8-0F9B-49F1-9DB8-7BEE97587C6A}" dt="2024-04-05T10:48:45.981" v="805" actId="207"/>
          <ac:spMkLst>
            <pc:docMk/>
            <pc:sldMk cId="415995935" sldId="261"/>
            <ac:spMk id="17" creationId="{310548E0-63C0-27B2-C501-28094E86BC44}"/>
          </ac:spMkLst>
        </pc:spChg>
        <pc:spChg chg="add mod">
          <ac:chgData name="" userId="6944290824_tp_box_2" providerId="OAuth2" clId="{15FA56F8-0F9B-49F1-9DB8-7BEE97587C6A}" dt="2024-04-05T10:48:52.890" v="806" actId="207"/>
          <ac:spMkLst>
            <pc:docMk/>
            <pc:sldMk cId="415995935" sldId="261"/>
            <ac:spMk id="18" creationId="{DFE6AE77-4DC6-A9A9-E9B3-5FD608A0F912}"/>
          </ac:spMkLst>
        </pc:spChg>
        <pc:spChg chg="add mod">
          <ac:chgData name="" userId="6944290824_tp_box_2" providerId="OAuth2" clId="{15FA56F8-0F9B-49F1-9DB8-7BEE97587C6A}" dt="2024-04-05T09:45:14.447" v="296" actId="1036"/>
          <ac:spMkLst>
            <pc:docMk/>
            <pc:sldMk cId="415995935" sldId="261"/>
            <ac:spMk id="20" creationId="{0F65DEF7-1972-DD91-FF80-76EC25304200}"/>
          </ac:spMkLst>
        </pc:spChg>
        <pc:spChg chg="add mod">
          <ac:chgData name="" userId="6944290824_tp_box_2" providerId="OAuth2" clId="{15FA56F8-0F9B-49F1-9DB8-7BEE97587C6A}" dt="2024-04-05T09:45:14.447" v="296" actId="1036"/>
          <ac:spMkLst>
            <pc:docMk/>
            <pc:sldMk cId="415995935" sldId="261"/>
            <ac:spMk id="21" creationId="{77F52496-D691-BFC1-906C-295628464224}"/>
          </ac:spMkLst>
        </pc:spChg>
        <pc:spChg chg="add mod">
          <ac:chgData name="" userId="6944290824_tp_box_2" providerId="OAuth2" clId="{15FA56F8-0F9B-49F1-9DB8-7BEE97587C6A}" dt="2024-04-05T09:45:14.447" v="296" actId="1036"/>
          <ac:spMkLst>
            <pc:docMk/>
            <pc:sldMk cId="415995935" sldId="261"/>
            <ac:spMk id="22" creationId="{D1300AFC-2E43-8369-C3F0-78283EBE1C01}"/>
          </ac:spMkLst>
        </pc:spChg>
        <pc:spChg chg="add mod">
          <ac:chgData name="" userId="6944290824_tp_box_2" providerId="OAuth2" clId="{15FA56F8-0F9B-49F1-9DB8-7BEE97587C6A}" dt="2024-04-05T09:44:57.403" v="270" actId="1035"/>
          <ac:spMkLst>
            <pc:docMk/>
            <pc:sldMk cId="415995935" sldId="261"/>
            <ac:spMk id="23" creationId="{77508828-EEBF-1358-7F7E-055353CAFF33}"/>
          </ac:spMkLst>
        </pc:spChg>
        <pc:spChg chg="mod">
          <ac:chgData name="" userId="6944290824_tp_box_2" providerId="OAuth2" clId="{15FA56F8-0F9B-49F1-9DB8-7BEE97587C6A}" dt="2024-04-05T09:45:33.672" v="308" actId="14100"/>
          <ac:spMkLst>
            <pc:docMk/>
            <pc:sldMk cId="415995935" sldId="261"/>
            <ac:spMk id="25" creationId="{61E159A7-27A7-093F-2735-A495C34B2240}"/>
          </ac:spMkLst>
        </pc:spChg>
        <pc:spChg chg="mod">
          <ac:chgData name="" userId="6944290824_tp_box_2" providerId="OAuth2" clId="{15FA56F8-0F9B-49F1-9DB8-7BEE97587C6A}" dt="2024-04-05T09:45:40.775" v="318" actId="1036"/>
          <ac:spMkLst>
            <pc:docMk/>
            <pc:sldMk cId="415995935" sldId="261"/>
            <ac:spMk id="26" creationId="{8D8104A5-F3A5-ECA7-CCC0-30EB3FC2783D}"/>
          </ac:spMkLst>
        </pc:spChg>
        <pc:spChg chg="mod">
          <ac:chgData name="" userId="6944290824_tp_box_2" providerId="OAuth2" clId="{15FA56F8-0F9B-49F1-9DB8-7BEE97587C6A}" dt="2024-04-05T09:46:15.071" v="321" actId="1076"/>
          <ac:spMkLst>
            <pc:docMk/>
            <pc:sldMk cId="415995935" sldId="261"/>
            <ac:spMk id="29" creationId="{AF69C068-D2B5-3E38-BE28-369898A20BD7}"/>
          </ac:spMkLst>
        </pc:spChg>
        <pc:spChg chg="add mod">
          <ac:chgData name="" userId="6944290824_tp_box_2" providerId="OAuth2" clId="{15FA56F8-0F9B-49F1-9DB8-7BEE97587C6A}" dt="2024-04-04T20:43:54.394" v="230" actId="1036"/>
          <ac:spMkLst>
            <pc:docMk/>
            <pc:sldMk cId="415995935" sldId="261"/>
            <ac:spMk id="30" creationId="{37761467-F141-B919-2903-0984B18B2F32}"/>
          </ac:spMkLst>
        </pc:spChg>
        <pc:spChg chg="add mod">
          <ac:chgData name="" userId="6944290824_tp_box_2" providerId="OAuth2" clId="{15FA56F8-0F9B-49F1-9DB8-7BEE97587C6A}" dt="2024-04-04T20:43:28.681" v="204" actId="1076"/>
          <ac:spMkLst>
            <pc:docMk/>
            <pc:sldMk cId="415995935" sldId="261"/>
            <ac:spMk id="31" creationId="{2C2379A8-F5B4-67A3-A9C2-3695B4B1C551}"/>
          </ac:spMkLst>
        </pc:spChg>
        <pc:grpChg chg="add mod">
          <ac:chgData name="" userId="6944290824_tp_box_2" providerId="OAuth2" clId="{15FA56F8-0F9B-49F1-9DB8-7BEE97587C6A}" dt="2024-04-04T20:42:46.690" v="199"/>
          <ac:grpSpMkLst>
            <pc:docMk/>
            <pc:sldMk cId="415995935" sldId="261"/>
            <ac:grpSpMk id="10" creationId="{44268987-CEC7-D1F7-A868-CA661ED7CA4B}"/>
          </ac:grpSpMkLst>
        </pc:grpChg>
        <pc:grpChg chg="add mod">
          <ac:chgData name="" userId="6944290824_tp_box_2" providerId="OAuth2" clId="{15FA56F8-0F9B-49F1-9DB8-7BEE97587C6A}" dt="2024-04-04T20:42:46.690" v="199"/>
          <ac:grpSpMkLst>
            <pc:docMk/>
            <pc:sldMk cId="415995935" sldId="261"/>
            <ac:grpSpMk id="13" creationId="{F3B410CF-8CDE-DDBB-DCDE-022BC83E5A48}"/>
          </ac:grpSpMkLst>
        </pc:grpChg>
        <pc:grpChg chg="add mod">
          <ac:chgData name="" userId="6944290824_tp_box_2" providerId="OAuth2" clId="{15FA56F8-0F9B-49F1-9DB8-7BEE97587C6A}" dt="2024-04-05T09:45:14.447" v="296" actId="1036"/>
          <ac:grpSpMkLst>
            <pc:docMk/>
            <pc:sldMk cId="415995935" sldId="261"/>
            <ac:grpSpMk id="24" creationId="{D7E0C59C-5D48-ADB4-9845-7F2AD51FBEB4}"/>
          </ac:grpSpMkLst>
        </pc:grpChg>
        <pc:grpChg chg="add mod">
          <ac:chgData name="" userId="6944290824_tp_box_2" providerId="OAuth2" clId="{15FA56F8-0F9B-49F1-9DB8-7BEE97587C6A}" dt="2024-04-05T09:45:14.447" v="296" actId="1036"/>
          <ac:grpSpMkLst>
            <pc:docMk/>
            <pc:sldMk cId="415995935" sldId="261"/>
            <ac:grpSpMk id="27" creationId="{200321E0-0788-6DF9-114A-B136C55763AC}"/>
          </ac:grpSpMkLst>
        </pc:grpChg>
        <pc:graphicFrameChg chg="add mod">
          <ac:chgData name="" userId="6944290824_tp_box_2" providerId="OAuth2" clId="{15FA56F8-0F9B-49F1-9DB8-7BEE97587C6A}" dt="2024-04-04T20:42:46.690" v="199"/>
          <ac:graphicFrameMkLst>
            <pc:docMk/>
            <pc:sldMk cId="415995935" sldId="261"/>
            <ac:graphicFrameMk id="5" creationId="{C0095F9C-BF97-89F7-16D8-544BD2752F47}"/>
          </ac:graphicFrameMkLst>
        </pc:graphicFrameChg>
        <pc:graphicFrameChg chg="mod">
          <ac:chgData name="" userId="6944290824_tp_box_2" providerId="OAuth2" clId="{15FA56F8-0F9B-49F1-9DB8-7BEE97587C6A}" dt="2024-04-04T20:42:46.690" v="199"/>
          <ac:graphicFrameMkLst>
            <pc:docMk/>
            <pc:sldMk cId="415995935" sldId="261"/>
            <ac:graphicFrameMk id="14" creationId="{A3A1AE43-E77B-27F1-7052-E7BA75430147}"/>
          </ac:graphicFrameMkLst>
        </pc:graphicFrameChg>
        <pc:graphicFrameChg chg="add mod">
          <ac:chgData name="" userId="6944290824_tp_box_2" providerId="OAuth2" clId="{15FA56F8-0F9B-49F1-9DB8-7BEE97587C6A}" dt="2024-04-05T09:45:53.769" v="319" actId="403"/>
          <ac:graphicFrameMkLst>
            <pc:docMk/>
            <pc:sldMk cId="415995935" sldId="261"/>
            <ac:graphicFrameMk id="19" creationId="{51DE1217-D1F8-BC90-681A-35DCE5EA342C}"/>
          </ac:graphicFrameMkLst>
        </pc:graphicFrameChg>
        <pc:graphicFrameChg chg="mod">
          <ac:chgData name="" userId="6944290824_tp_box_2" providerId="OAuth2" clId="{15FA56F8-0F9B-49F1-9DB8-7BEE97587C6A}" dt="2024-04-05T09:46:02.568" v="320" actId="403"/>
          <ac:graphicFrameMkLst>
            <pc:docMk/>
            <pc:sldMk cId="415995935" sldId="261"/>
            <ac:graphicFrameMk id="28" creationId="{A83F212B-F426-B612-4C15-F5747C041A9E}"/>
          </ac:graphicFrameMkLst>
        </pc:graphicFrameChg>
      </pc:sldChg>
      <pc:sldChg chg="del">
        <pc:chgData name="" userId="6944290824_tp_box_2" providerId="OAuth2" clId="{15FA56F8-0F9B-49F1-9DB8-7BEE97587C6A}" dt="2024-04-04T20:28:27.727" v="50" actId="47"/>
        <pc:sldMkLst>
          <pc:docMk/>
          <pc:sldMk cId="2930780180" sldId="261"/>
        </pc:sldMkLst>
      </pc:sldChg>
      <pc:sldChg chg="addSp delSp modSp new mod">
        <pc:chgData name="" userId="6944290824_tp_box_2" providerId="OAuth2" clId="{15FA56F8-0F9B-49F1-9DB8-7BEE97587C6A}" dt="2024-04-05T10:56:23.766" v="889" actId="207"/>
        <pc:sldMkLst>
          <pc:docMk/>
          <pc:sldMk cId="3502063505" sldId="262"/>
        </pc:sldMkLst>
        <pc:spChg chg="del">
          <ac:chgData name="" userId="6944290824_tp_box_2" providerId="OAuth2" clId="{15FA56F8-0F9B-49F1-9DB8-7BEE97587C6A}" dt="2024-04-04T20:44:49.762" v="244" actId="478"/>
          <ac:spMkLst>
            <pc:docMk/>
            <pc:sldMk cId="3502063505" sldId="262"/>
            <ac:spMk id="2" creationId="{19DBE867-F7D0-2F7C-57A4-7F26F763906B}"/>
          </ac:spMkLst>
        </pc:spChg>
        <pc:spChg chg="add mod">
          <ac:chgData name="" userId="6944290824_tp_box_2" providerId="OAuth2" clId="{15FA56F8-0F9B-49F1-9DB8-7BEE97587C6A}" dt="2024-04-04T20:45:22.062" v="245"/>
          <ac:spMkLst>
            <pc:docMk/>
            <pc:sldMk cId="3502063505" sldId="262"/>
            <ac:spMk id="3" creationId="{181D0091-A3E7-B8E4-1C75-8A88638813F0}"/>
          </ac:spMkLst>
        </pc:spChg>
        <pc:spChg chg="add mod">
          <ac:chgData name="" userId="6944290824_tp_box_2" providerId="OAuth2" clId="{15FA56F8-0F9B-49F1-9DB8-7BEE97587C6A}" dt="2024-04-04T20:45:22.062" v="245"/>
          <ac:spMkLst>
            <pc:docMk/>
            <pc:sldMk cId="3502063505" sldId="262"/>
            <ac:spMk id="4" creationId="{F4A24DC1-2301-BBDD-35CF-D53532ADAED9}"/>
          </ac:spMkLst>
        </pc:spChg>
        <pc:spChg chg="add mod">
          <ac:chgData name="" userId="6944290824_tp_box_2" providerId="OAuth2" clId="{15FA56F8-0F9B-49F1-9DB8-7BEE97587C6A}" dt="2024-04-04T20:45:24.511" v="246"/>
          <ac:spMkLst>
            <pc:docMk/>
            <pc:sldMk cId="3502063505" sldId="262"/>
            <ac:spMk id="5" creationId="{C8116A86-2911-B44C-FB8F-77ED525FA02F}"/>
          </ac:spMkLst>
        </pc:spChg>
        <pc:spChg chg="mod">
          <ac:chgData name="" userId="6944290824_tp_box_2" providerId="OAuth2" clId="{15FA56F8-0F9B-49F1-9DB8-7BEE97587C6A}" dt="2024-04-04T20:45:22.062" v="245"/>
          <ac:spMkLst>
            <pc:docMk/>
            <pc:sldMk cId="3502063505" sldId="262"/>
            <ac:spMk id="9" creationId="{7EBDC2E4-AF88-F65F-2AC6-25996ED49961}"/>
          </ac:spMkLst>
        </pc:spChg>
        <pc:spChg chg="mod">
          <ac:chgData name="" userId="6944290824_tp_box_2" providerId="OAuth2" clId="{15FA56F8-0F9B-49F1-9DB8-7BEE97587C6A}" dt="2024-04-04T20:45:22.062" v="245"/>
          <ac:spMkLst>
            <pc:docMk/>
            <pc:sldMk cId="3502063505" sldId="262"/>
            <ac:spMk id="10" creationId="{389E1D3F-6FD7-5718-3EBE-09C0691889BB}"/>
          </ac:spMkLst>
        </pc:spChg>
        <pc:spChg chg="mod">
          <ac:chgData name="" userId="6944290824_tp_box_2" providerId="OAuth2" clId="{15FA56F8-0F9B-49F1-9DB8-7BEE97587C6A}" dt="2024-04-04T20:45:22.062" v="245"/>
          <ac:spMkLst>
            <pc:docMk/>
            <pc:sldMk cId="3502063505" sldId="262"/>
            <ac:spMk id="11" creationId="{21BBD602-BEE2-D527-6E96-67DC68FD78CD}"/>
          </ac:spMkLst>
        </pc:spChg>
        <pc:spChg chg="mod">
          <ac:chgData name="" userId="6944290824_tp_box_2" providerId="OAuth2" clId="{15FA56F8-0F9B-49F1-9DB8-7BEE97587C6A}" dt="2024-04-04T20:45:22.062" v="245"/>
          <ac:spMkLst>
            <pc:docMk/>
            <pc:sldMk cId="3502063505" sldId="262"/>
            <ac:spMk id="12" creationId="{15A2964D-F866-9547-B51A-DD006CA497D2}"/>
          </ac:spMkLst>
        </pc:spChg>
        <pc:spChg chg="mod">
          <ac:chgData name="" userId="6944290824_tp_box_2" providerId="OAuth2" clId="{15FA56F8-0F9B-49F1-9DB8-7BEE97587C6A}" dt="2024-04-04T20:45:22.062" v="245"/>
          <ac:spMkLst>
            <pc:docMk/>
            <pc:sldMk cId="3502063505" sldId="262"/>
            <ac:spMk id="13" creationId="{EF4B60A7-EB7F-1A2D-5DB0-A466B639B479}"/>
          </ac:spMkLst>
        </pc:spChg>
        <pc:spChg chg="mod">
          <ac:chgData name="" userId="6944290824_tp_box_2" providerId="OAuth2" clId="{15FA56F8-0F9B-49F1-9DB8-7BEE97587C6A}" dt="2024-04-04T20:45:22.062" v="245"/>
          <ac:spMkLst>
            <pc:docMk/>
            <pc:sldMk cId="3502063505" sldId="262"/>
            <ac:spMk id="15" creationId="{353ACC2C-2DD5-3CA8-4210-DC1E331E00AF}"/>
          </ac:spMkLst>
        </pc:spChg>
        <pc:spChg chg="mod">
          <ac:chgData name="" userId="6944290824_tp_box_2" providerId="OAuth2" clId="{15FA56F8-0F9B-49F1-9DB8-7BEE97587C6A}" dt="2024-04-04T20:45:22.062" v="245"/>
          <ac:spMkLst>
            <pc:docMk/>
            <pc:sldMk cId="3502063505" sldId="262"/>
            <ac:spMk id="16" creationId="{64BA57D3-835C-4A68-E0C8-742A68A3DF72}"/>
          </ac:spMkLst>
        </pc:spChg>
        <pc:spChg chg="add mod">
          <ac:chgData name="" userId="6944290824_tp_box_2" providerId="OAuth2" clId="{15FA56F8-0F9B-49F1-9DB8-7BEE97587C6A}" dt="2024-04-04T20:45:22.062" v="245"/>
          <ac:spMkLst>
            <pc:docMk/>
            <pc:sldMk cId="3502063505" sldId="262"/>
            <ac:spMk id="17" creationId="{9E0CFB19-8820-3746-C5C8-862509F20EF2}"/>
          </ac:spMkLst>
        </pc:spChg>
        <pc:spChg chg="add mod">
          <ac:chgData name="" userId="6944290824_tp_box_2" providerId="OAuth2" clId="{15FA56F8-0F9B-49F1-9DB8-7BEE97587C6A}" dt="2024-04-04T20:45:22.062" v="245"/>
          <ac:spMkLst>
            <pc:docMk/>
            <pc:sldMk cId="3502063505" sldId="262"/>
            <ac:spMk id="18" creationId="{E95FBC02-930F-5C45-0492-93BB8413B066}"/>
          </ac:spMkLst>
        </pc:spChg>
        <pc:spChg chg="add mod">
          <ac:chgData name="" userId="6944290824_tp_box_2" providerId="OAuth2" clId="{15FA56F8-0F9B-49F1-9DB8-7BEE97587C6A}" dt="2024-04-04T20:45:22.062" v="245"/>
          <ac:spMkLst>
            <pc:docMk/>
            <pc:sldMk cId="3502063505" sldId="262"/>
            <ac:spMk id="19" creationId="{DBECEC9A-CA91-7E5C-EC47-31375A304385}"/>
          </ac:spMkLst>
        </pc:spChg>
        <pc:spChg chg="add mod">
          <ac:chgData name="" userId="6944290824_tp_box_2" providerId="OAuth2" clId="{15FA56F8-0F9B-49F1-9DB8-7BEE97587C6A}" dt="2024-04-04T20:45:22.062" v="245"/>
          <ac:spMkLst>
            <pc:docMk/>
            <pc:sldMk cId="3502063505" sldId="262"/>
            <ac:spMk id="20" creationId="{4B7BA9B7-47B2-EFB4-65D1-939EEAEDA285}"/>
          </ac:spMkLst>
        </pc:spChg>
        <pc:spChg chg="add mod">
          <ac:chgData name="" userId="6944290824_tp_box_2" providerId="OAuth2" clId="{15FA56F8-0F9B-49F1-9DB8-7BEE97587C6A}" dt="2024-04-05T10:56:23.766" v="889" actId="207"/>
          <ac:spMkLst>
            <pc:docMk/>
            <pc:sldMk cId="3502063505" sldId="262"/>
            <ac:spMk id="21" creationId="{EE9CED62-6C9F-B88A-365A-37F71180F606}"/>
          </ac:spMkLst>
        </pc:spChg>
        <pc:spChg chg="add mod">
          <ac:chgData name="" userId="6944290824_tp_box_2" providerId="OAuth2" clId="{15FA56F8-0F9B-49F1-9DB8-7BEE97587C6A}" dt="2024-04-04T20:45:26.439" v="247"/>
          <ac:spMkLst>
            <pc:docMk/>
            <pc:sldMk cId="3502063505" sldId="262"/>
            <ac:spMk id="22" creationId="{6462EB05-34E1-9D56-12B5-F73720C8C30D}"/>
          </ac:spMkLst>
        </pc:spChg>
        <pc:spChg chg="add mod">
          <ac:chgData name="" userId="6944290824_tp_box_2" providerId="OAuth2" clId="{15FA56F8-0F9B-49F1-9DB8-7BEE97587C6A}" dt="2024-04-04T20:46:04.969" v="252" actId="207"/>
          <ac:spMkLst>
            <pc:docMk/>
            <pc:sldMk cId="3502063505" sldId="262"/>
            <ac:spMk id="23" creationId="{D34CB0C9-77B3-D6B6-211A-021A39BD4E6C}"/>
          </ac:spMkLst>
        </pc:spChg>
        <pc:spChg chg="mod">
          <ac:chgData name="" userId="6944290824_tp_box_2" providerId="OAuth2" clId="{15FA56F8-0F9B-49F1-9DB8-7BEE97587C6A}" dt="2024-04-05T09:47:44.104" v="341" actId="403"/>
          <ac:spMkLst>
            <pc:docMk/>
            <pc:sldMk cId="3502063505" sldId="262"/>
            <ac:spMk id="27" creationId="{97F0BA97-7CE8-DC9A-94F1-C92C953FCD3C}"/>
          </ac:spMkLst>
        </pc:spChg>
        <pc:spChg chg="mod">
          <ac:chgData name="" userId="6944290824_tp_box_2" providerId="OAuth2" clId="{15FA56F8-0F9B-49F1-9DB8-7BEE97587C6A}" dt="2024-04-05T09:47:35.090" v="340" actId="403"/>
          <ac:spMkLst>
            <pc:docMk/>
            <pc:sldMk cId="3502063505" sldId="262"/>
            <ac:spMk id="28" creationId="{025B9ADB-FA49-4A1A-C4D0-FEAAB7FD0C79}"/>
          </ac:spMkLst>
        </pc:spChg>
        <pc:spChg chg="mod">
          <ac:chgData name="" userId="6944290824_tp_box_2" providerId="OAuth2" clId="{15FA56F8-0F9B-49F1-9DB8-7BEE97587C6A}" dt="2024-04-05T09:47:35.090" v="340" actId="403"/>
          <ac:spMkLst>
            <pc:docMk/>
            <pc:sldMk cId="3502063505" sldId="262"/>
            <ac:spMk id="29" creationId="{C8C8CBE9-43A8-48BE-3A4D-F2D48D36D159}"/>
          </ac:spMkLst>
        </pc:spChg>
        <pc:spChg chg="mod">
          <ac:chgData name="" userId="6944290824_tp_box_2" providerId="OAuth2" clId="{15FA56F8-0F9B-49F1-9DB8-7BEE97587C6A}" dt="2024-04-05T09:47:35.090" v="340" actId="403"/>
          <ac:spMkLst>
            <pc:docMk/>
            <pc:sldMk cId="3502063505" sldId="262"/>
            <ac:spMk id="30" creationId="{0A366E62-D2B5-8E3B-6FA0-75C3027257E4}"/>
          </ac:spMkLst>
        </pc:spChg>
        <pc:spChg chg="mod">
          <ac:chgData name="" userId="6944290824_tp_box_2" providerId="OAuth2" clId="{15FA56F8-0F9B-49F1-9DB8-7BEE97587C6A}" dt="2024-04-05T09:47:35.090" v="340" actId="403"/>
          <ac:spMkLst>
            <pc:docMk/>
            <pc:sldMk cId="3502063505" sldId="262"/>
            <ac:spMk id="31" creationId="{DD5FFA9E-118D-F013-365D-2BD4B363282A}"/>
          </ac:spMkLst>
        </pc:spChg>
        <pc:spChg chg="mod">
          <ac:chgData name="" userId="6944290824_tp_box_2" providerId="OAuth2" clId="{15FA56F8-0F9B-49F1-9DB8-7BEE97587C6A}" dt="2024-04-05T09:48:04.304" v="343" actId="403"/>
          <ac:spMkLst>
            <pc:docMk/>
            <pc:sldMk cId="3502063505" sldId="262"/>
            <ac:spMk id="33" creationId="{B67B9E75-61EF-0392-5BD8-BBFF1C18C341}"/>
          </ac:spMkLst>
        </pc:spChg>
        <pc:spChg chg="mod">
          <ac:chgData name="" userId="6944290824_tp_box_2" providerId="OAuth2" clId="{15FA56F8-0F9B-49F1-9DB8-7BEE97587C6A}" dt="2024-04-05T09:47:57.495" v="342" actId="207"/>
          <ac:spMkLst>
            <pc:docMk/>
            <pc:sldMk cId="3502063505" sldId="262"/>
            <ac:spMk id="34" creationId="{F42C5E7E-7D2B-A0E6-42D7-11006BFA1A33}"/>
          </ac:spMkLst>
        </pc:spChg>
        <pc:spChg chg="add mod">
          <ac:chgData name="" userId="6944290824_tp_box_2" providerId="OAuth2" clId="{15FA56F8-0F9B-49F1-9DB8-7BEE97587C6A}" dt="2024-04-05T09:47:21.536" v="338" actId="403"/>
          <ac:spMkLst>
            <pc:docMk/>
            <pc:sldMk cId="3502063505" sldId="262"/>
            <ac:spMk id="35" creationId="{5794F161-2C23-87AE-79BE-09DEBD190592}"/>
          </ac:spMkLst>
        </pc:spChg>
        <pc:spChg chg="add mod">
          <ac:chgData name="" userId="6944290824_tp_box_2" providerId="OAuth2" clId="{15FA56F8-0F9B-49F1-9DB8-7BEE97587C6A}" dt="2024-04-05T09:47:26.675" v="339" actId="403"/>
          <ac:spMkLst>
            <pc:docMk/>
            <pc:sldMk cId="3502063505" sldId="262"/>
            <ac:spMk id="36" creationId="{93604399-3478-020F-2075-DDF80CD8CB1B}"/>
          </ac:spMkLst>
        </pc:spChg>
        <pc:spChg chg="add mod">
          <ac:chgData name="" userId="6944290824_tp_box_2" providerId="OAuth2" clId="{15FA56F8-0F9B-49F1-9DB8-7BEE97587C6A}" dt="2024-04-04T20:45:26.439" v="247"/>
          <ac:spMkLst>
            <pc:docMk/>
            <pc:sldMk cId="3502063505" sldId="262"/>
            <ac:spMk id="37" creationId="{CBF081B3-06FB-75EB-2173-8225BF7AC2D5}"/>
          </ac:spMkLst>
        </pc:spChg>
        <pc:spChg chg="add mod">
          <ac:chgData name="" userId="6944290824_tp_box_2" providerId="OAuth2" clId="{15FA56F8-0F9B-49F1-9DB8-7BEE97587C6A}" dt="2024-04-04T20:45:26.439" v="247"/>
          <ac:spMkLst>
            <pc:docMk/>
            <pc:sldMk cId="3502063505" sldId="262"/>
            <ac:spMk id="38" creationId="{D5CF5E87-FECD-F020-2EE4-E1381C5CCDBA}"/>
          </ac:spMkLst>
        </pc:spChg>
        <pc:spChg chg="add mod">
          <ac:chgData name="" userId="6944290824_tp_box_2" providerId="OAuth2" clId="{15FA56F8-0F9B-49F1-9DB8-7BEE97587C6A}" dt="2024-04-04T20:45:55.095" v="250" actId="207"/>
          <ac:spMkLst>
            <pc:docMk/>
            <pc:sldMk cId="3502063505" sldId="262"/>
            <ac:spMk id="39" creationId="{306D8435-CD32-48B8-A6A7-10E7D75B04CB}"/>
          </ac:spMkLst>
        </pc:spChg>
        <pc:grpChg chg="add mod">
          <ac:chgData name="" userId="6944290824_tp_box_2" providerId="OAuth2" clId="{15FA56F8-0F9B-49F1-9DB8-7BEE97587C6A}" dt="2024-04-04T20:45:22.062" v="245"/>
          <ac:grpSpMkLst>
            <pc:docMk/>
            <pc:sldMk cId="3502063505" sldId="262"/>
            <ac:grpSpMk id="7" creationId="{AFDF19DF-D7D1-AD84-9534-D00FAE6EFA65}"/>
          </ac:grpSpMkLst>
        </pc:grpChg>
        <pc:grpChg chg="add mod">
          <ac:chgData name="" userId="6944290824_tp_box_2" providerId="OAuth2" clId="{15FA56F8-0F9B-49F1-9DB8-7BEE97587C6A}" dt="2024-04-04T20:45:22.062" v="245"/>
          <ac:grpSpMkLst>
            <pc:docMk/>
            <pc:sldMk cId="3502063505" sldId="262"/>
            <ac:grpSpMk id="14" creationId="{88472703-F5E6-E878-0070-403735A9EBA4}"/>
          </ac:grpSpMkLst>
        </pc:grpChg>
        <pc:grpChg chg="add mod">
          <ac:chgData name="" userId="6944290824_tp_box_2" providerId="OAuth2" clId="{15FA56F8-0F9B-49F1-9DB8-7BEE97587C6A}" dt="2024-04-04T20:45:26.439" v="247"/>
          <ac:grpSpMkLst>
            <pc:docMk/>
            <pc:sldMk cId="3502063505" sldId="262"/>
            <ac:grpSpMk id="25" creationId="{B87CE9EF-26DE-8585-411F-0D15C8FF5DA6}"/>
          </ac:grpSpMkLst>
        </pc:grpChg>
        <pc:grpChg chg="add mod">
          <ac:chgData name="" userId="6944290824_tp_box_2" providerId="OAuth2" clId="{15FA56F8-0F9B-49F1-9DB8-7BEE97587C6A}" dt="2024-04-04T20:45:26.439" v="247"/>
          <ac:grpSpMkLst>
            <pc:docMk/>
            <pc:sldMk cId="3502063505" sldId="262"/>
            <ac:grpSpMk id="32" creationId="{61472E2C-1EA2-DD2C-F35B-316BA4AFC86B}"/>
          </ac:grpSpMkLst>
        </pc:grpChg>
        <pc:graphicFrameChg chg="add mod">
          <ac:chgData name="" userId="6944290824_tp_box_2" providerId="OAuth2" clId="{15FA56F8-0F9B-49F1-9DB8-7BEE97587C6A}" dt="2024-04-04T20:45:22.062" v="245"/>
          <ac:graphicFrameMkLst>
            <pc:docMk/>
            <pc:sldMk cId="3502063505" sldId="262"/>
            <ac:graphicFrameMk id="6" creationId="{14AFEA05-C5DE-00AA-06E6-FE39206C8005}"/>
          </ac:graphicFrameMkLst>
        </pc:graphicFrameChg>
        <pc:graphicFrameChg chg="mod">
          <ac:chgData name="" userId="6944290824_tp_box_2" providerId="OAuth2" clId="{15FA56F8-0F9B-49F1-9DB8-7BEE97587C6A}" dt="2024-04-04T20:45:22.062" v="245"/>
          <ac:graphicFrameMkLst>
            <pc:docMk/>
            <pc:sldMk cId="3502063505" sldId="262"/>
            <ac:graphicFrameMk id="8" creationId="{310BA267-5B0D-3A55-E44D-A87D46C7589B}"/>
          </ac:graphicFrameMkLst>
        </pc:graphicFrameChg>
        <pc:graphicFrameChg chg="add mod">
          <ac:chgData name="" userId="6944290824_tp_box_2" providerId="OAuth2" clId="{15FA56F8-0F9B-49F1-9DB8-7BEE97587C6A}" dt="2024-04-05T09:47:12.386" v="337" actId="403"/>
          <ac:graphicFrameMkLst>
            <pc:docMk/>
            <pc:sldMk cId="3502063505" sldId="262"/>
            <ac:graphicFrameMk id="24" creationId="{9FB84518-8103-FFE4-E98D-226B6CF9B13D}"/>
          </ac:graphicFrameMkLst>
        </pc:graphicFrameChg>
        <pc:graphicFrameChg chg="mod">
          <ac:chgData name="" userId="6944290824_tp_box_2" providerId="OAuth2" clId="{15FA56F8-0F9B-49F1-9DB8-7BEE97587C6A}" dt="2024-04-05T09:47:06.736" v="336" actId="207"/>
          <ac:graphicFrameMkLst>
            <pc:docMk/>
            <pc:sldMk cId="3502063505" sldId="262"/>
            <ac:graphicFrameMk id="26" creationId="{F7894B67-8B2E-40E5-71F8-17DE54A89C94}"/>
          </ac:graphicFrameMkLst>
        </pc:graphicFrameChg>
      </pc:sldChg>
      <pc:sldChg chg="addSp delSp modSp new mod">
        <pc:chgData name="" userId="6944290824_tp_box_2" providerId="OAuth2" clId="{15FA56F8-0F9B-49F1-9DB8-7BEE97587C6A}" dt="2024-04-05T10:47:42.725" v="803" actId="1076"/>
        <pc:sldMkLst>
          <pc:docMk/>
          <pc:sldMk cId="1415437484" sldId="263"/>
        </pc:sldMkLst>
        <pc:spChg chg="del">
          <ac:chgData name="" userId="6944290824_tp_box_2" providerId="OAuth2" clId="{15FA56F8-0F9B-49F1-9DB8-7BEE97587C6A}" dt="2024-04-05T09:48:32.104" v="345" actId="478"/>
          <ac:spMkLst>
            <pc:docMk/>
            <pc:sldMk cId="1415437484" sldId="263"/>
            <ac:spMk id="2" creationId="{90E1404F-DBDC-E1C9-E361-4314904C9C56}"/>
          </ac:spMkLst>
        </pc:spChg>
        <pc:spChg chg="add mod">
          <ac:chgData name="" userId="6944290824_tp_box_2" providerId="OAuth2" clId="{15FA56F8-0F9B-49F1-9DB8-7BEE97587C6A}" dt="2024-04-05T09:49:05.864" v="347" actId="207"/>
          <ac:spMkLst>
            <pc:docMk/>
            <pc:sldMk cId="1415437484" sldId="263"/>
            <ac:spMk id="3" creationId="{D1028436-9D21-F4EE-0C99-AEB65D38B0C1}"/>
          </ac:spMkLst>
        </pc:spChg>
        <pc:spChg chg="add mod">
          <ac:chgData name="" userId="6944290824_tp_box_2" providerId="OAuth2" clId="{15FA56F8-0F9B-49F1-9DB8-7BEE97587C6A}" dt="2024-04-05T10:47:42.725" v="803" actId="1076"/>
          <ac:spMkLst>
            <pc:docMk/>
            <pc:sldMk cId="1415437484" sldId="263"/>
            <ac:spMk id="4" creationId="{C900FDC3-3F67-28D5-DAB2-7EC6D76BF010}"/>
          </ac:spMkLst>
        </pc:spChg>
        <pc:spChg chg="add mod">
          <ac:chgData name="" userId="6944290824_tp_box_2" providerId="OAuth2" clId="{15FA56F8-0F9B-49F1-9DB8-7BEE97587C6A}" dt="2024-04-05T09:48:55.430" v="346"/>
          <ac:spMkLst>
            <pc:docMk/>
            <pc:sldMk cId="1415437484" sldId="263"/>
            <ac:spMk id="6" creationId="{B7E296F6-F7A6-36C3-7390-D0DA2A4B71F7}"/>
          </ac:spMkLst>
        </pc:spChg>
        <pc:spChg chg="mod">
          <ac:chgData name="" userId="6944290824_tp_box_2" providerId="OAuth2" clId="{15FA56F8-0F9B-49F1-9DB8-7BEE97587C6A}" dt="2024-04-05T09:50:07.608" v="352" actId="207"/>
          <ac:spMkLst>
            <pc:docMk/>
            <pc:sldMk cId="1415437484" sldId="263"/>
            <ac:spMk id="8" creationId="{1BAF0826-2ACB-F0A7-C11E-4347CC48BEEE}"/>
          </ac:spMkLst>
        </pc:spChg>
        <pc:spChg chg="mod">
          <ac:chgData name="" userId="6944290824_tp_box_2" providerId="OAuth2" clId="{15FA56F8-0F9B-49F1-9DB8-7BEE97587C6A}" dt="2024-04-05T09:50:35.728" v="355" actId="208"/>
          <ac:spMkLst>
            <pc:docMk/>
            <pc:sldMk cId="1415437484" sldId="263"/>
            <ac:spMk id="9" creationId="{C934931F-EF75-DD9D-D49D-C729C39A9CD0}"/>
          </ac:spMkLst>
        </pc:spChg>
        <pc:spChg chg="mod">
          <ac:chgData name="" userId="6944290824_tp_box_2" providerId="OAuth2" clId="{15FA56F8-0F9B-49F1-9DB8-7BEE97587C6A}" dt="2024-04-05T09:49:43.205" v="349" actId="207"/>
          <ac:spMkLst>
            <pc:docMk/>
            <pc:sldMk cId="1415437484" sldId="263"/>
            <ac:spMk id="10" creationId="{9CDBCE7B-CDC8-EFDA-719A-CB3157E7C8BD}"/>
          </ac:spMkLst>
        </pc:spChg>
        <pc:spChg chg="mod">
          <ac:chgData name="" userId="6944290824_tp_box_2" providerId="OAuth2" clId="{15FA56F8-0F9B-49F1-9DB8-7BEE97587C6A}" dt="2024-04-05T09:49:30.870" v="348" actId="27803"/>
          <ac:spMkLst>
            <pc:docMk/>
            <pc:sldMk cId="1415437484" sldId="263"/>
            <ac:spMk id="11" creationId="{0855B5ED-23A7-CC16-A514-675D8CE8204D}"/>
          </ac:spMkLst>
        </pc:spChg>
        <pc:spChg chg="mod">
          <ac:chgData name="" userId="6944290824_tp_box_2" providerId="OAuth2" clId="{15FA56F8-0F9B-49F1-9DB8-7BEE97587C6A}" dt="2024-04-05T09:49:30.870" v="348" actId="27803"/>
          <ac:spMkLst>
            <pc:docMk/>
            <pc:sldMk cId="1415437484" sldId="263"/>
            <ac:spMk id="12" creationId="{7887E994-5F02-1766-DC9B-BCC2473B3494}"/>
          </ac:spMkLst>
        </pc:spChg>
        <pc:spChg chg="mod">
          <ac:chgData name="" userId="6944290824_tp_box_2" providerId="OAuth2" clId="{15FA56F8-0F9B-49F1-9DB8-7BEE97587C6A}" dt="2024-04-05T09:49:30.870" v="348" actId="27803"/>
          <ac:spMkLst>
            <pc:docMk/>
            <pc:sldMk cId="1415437484" sldId="263"/>
            <ac:spMk id="13" creationId="{CA1419C7-B5F5-C9C0-6FB2-F2B3BE53406D}"/>
          </ac:spMkLst>
        </pc:spChg>
        <pc:spChg chg="mod">
          <ac:chgData name="" userId="6944290824_tp_box_2" providerId="OAuth2" clId="{15FA56F8-0F9B-49F1-9DB8-7BEE97587C6A}" dt="2024-04-05T09:49:30.870" v="348" actId="27803"/>
          <ac:spMkLst>
            <pc:docMk/>
            <pc:sldMk cId="1415437484" sldId="263"/>
            <ac:spMk id="14" creationId="{28B6EE75-20C4-6C81-B7ED-C771274CFA8C}"/>
          </ac:spMkLst>
        </pc:spChg>
        <pc:spChg chg="mod">
          <ac:chgData name="" userId="6944290824_tp_box_2" providerId="OAuth2" clId="{15FA56F8-0F9B-49F1-9DB8-7BEE97587C6A}" dt="2024-04-05T09:49:30.870" v="348" actId="27803"/>
          <ac:spMkLst>
            <pc:docMk/>
            <pc:sldMk cId="1415437484" sldId="263"/>
            <ac:spMk id="15" creationId="{166FA6AD-7B20-3771-E987-A01456969E95}"/>
          </ac:spMkLst>
        </pc:spChg>
        <pc:spChg chg="mod">
          <ac:chgData name="" userId="6944290824_tp_box_2" providerId="OAuth2" clId="{15FA56F8-0F9B-49F1-9DB8-7BEE97587C6A}" dt="2024-04-05T09:49:30.870" v="348" actId="27803"/>
          <ac:spMkLst>
            <pc:docMk/>
            <pc:sldMk cId="1415437484" sldId="263"/>
            <ac:spMk id="16" creationId="{F096B571-4FE6-2252-70D7-68E70B462B72}"/>
          </ac:spMkLst>
        </pc:spChg>
        <pc:spChg chg="mod">
          <ac:chgData name="" userId="6944290824_tp_box_2" providerId="OAuth2" clId="{15FA56F8-0F9B-49F1-9DB8-7BEE97587C6A}" dt="2024-04-05T09:49:30.870" v="348" actId="27803"/>
          <ac:spMkLst>
            <pc:docMk/>
            <pc:sldMk cId="1415437484" sldId="263"/>
            <ac:spMk id="17" creationId="{6A99D53E-4996-C10B-9631-0283DB9D77E1}"/>
          </ac:spMkLst>
        </pc:spChg>
        <pc:spChg chg="mod">
          <ac:chgData name="" userId="6944290824_tp_box_2" providerId="OAuth2" clId="{15FA56F8-0F9B-49F1-9DB8-7BEE97587C6A}" dt="2024-04-05T09:49:30.870" v="348" actId="27803"/>
          <ac:spMkLst>
            <pc:docMk/>
            <pc:sldMk cId="1415437484" sldId="263"/>
            <ac:spMk id="18" creationId="{D2091820-2C8E-D330-8C8A-BFAB9F951A05}"/>
          </ac:spMkLst>
        </pc:spChg>
        <pc:spChg chg="mod">
          <ac:chgData name="" userId="6944290824_tp_box_2" providerId="OAuth2" clId="{15FA56F8-0F9B-49F1-9DB8-7BEE97587C6A}" dt="2024-04-05T09:50:19.357" v="353" actId="208"/>
          <ac:spMkLst>
            <pc:docMk/>
            <pc:sldMk cId="1415437484" sldId="263"/>
            <ac:spMk id="19" creationId="{46E2BFDC-5157-E65F-8A0D-CA6E405D2BF9}"/>
          </ac:spMkLst>
        </pc:spChg>
        <pc:spChg chg="mod">
          <ac:chgData name="" userId="6944290824_tp_box_2" providerId="OAuth2" clId="{15FA56F8-0F9B-49F1-9DB8-7BEE97587C6A}" dt="2024-04-05T09:49:30.870" v="348" actId="27803"/>
          <ac:spMkLst>
            <pc:docMk/>
            <pc:sldMk cId="1415437484" sldId="263"/>
            <ac:spMk id="20" creationId="{72A3BAB4-A00A-66D9-C326-3D26D9598FDC}"/>
          </ac:spMkLst>
        </pc:spChg>
        <pc:spChg chg="mod">
          <ac:chgData name="" userId="6944290824_tp_box_2" providerId="OAuth2" clId="{15FA56F8-0F9B-49F1-9DB8-7BEE97587C6A}" dt="2024-04-05T09:49:30.870" v="348" actId="27803"/>
          <ac:spMkLst>
            <pc:docMk/>
            <pc:sldMk cId="1415437484" sldId="263"/>
            <ac:spMk id="21" creationId="{D5CE6DE0-112F-F617-9F48-D41EB4342AC6}"/>
          </ac:spMkLst>
        </pc:spChg>
        <pc:spChg chg="mod">
          <ac:chgData name="" userId="6944290824_tp_box_2" providerId="OAuth2" clId="{15FA56F8-0F9B-49F1-9DB8-7BEE97587C6A}" dt="2024-04-05T09:49:30.870" v="348" actId="27803"/>
          <ac:spMkLst>
            <pc:docMk/>
            <pc:sldMk cId="1415437484" sldId="263"/>
            <ac:spMk id="22" creationId="{1FD54149-5780-54CD-217D-9B57CF953DEF}"/>
          </ac:spMkLst>
        </pc:spChg>
        <pc:spChg chg="mod">
          <ac:chgData name="" userId="6944290824_tp_box_2" providerId="OAuth2" clId="{15FA56F8-0F9B-49F1-9DB8-7BEE97587C6A}" dt="2024-04-05T09:49:30.870" v="348" actId="27803"/>
          <ac:spMkLst>
            <pc:docMk/>
            <pc:sldMk cId="1415437484" sldId="263"/>
            <ac:spMk id="23" creationId="{266D95DE-1DA7-8E07-1DAD-956666430A7F}"/>
          </ac:spMkLst>
        </pc:spChg>
        <pc:spChg chg="mod">
          <ac:chgData name="" userId="6944290824_tp_box_2" providerId="OAuth2" clId="{15FA56F8-0F9B-49F1-9DB8-7BEE97587C6A}" dt="2024-04-05T09:49:30.870" v="348" actId="27803"/>
          <ac:spMkLst>
            <pc:docMk/>
            <pc:sldMk cId="1415437484" sldId="263"/>
            <ac:spMk id="24" creationId="{9FF82069-A0E0-467C-A957-D3053114C46C}"/>
          </ac:spMkLst>
        </pc:spChg>
        <pc:spChg chg="mod">
          <ac:chgData name="" userId="6944290824_tp_box_2" providerId="OAuth2" clId="{15FA56F8-0F9B-49F1-9DB8-7BEE97587C6A}" dt="2024-04-05T09:49:30.870" v="348" actId="27803"/>
          <ac:spMkLst>
            <pc:docMk/>
            <pc:sldMk cId="1415437484" sldId="263"/>
            <ac:spMk id="25" creationId="{30525318-F9EB-14C2-5639-A04FBF62E5E9}"/>
          </ac:spMkLst>
        </pc:spChg>
        <pc:spChg chg="mod">
          <ac:chgData name="" userId="6944290824_tp_box_2" providerId="OAuth2" clId="{15FA56F8-0F9B-49F1-9DB8-7BEE97587C6A}" dt="2024-04-05T09:49:30.870" v="348" actId="27803"/>
          <ac:spMkLst>
            <pc:docMk/>
            <pc:sldMk cId="1415437484" sldId="263"/>
            <ac:spMk id="26" creationId="{806B5A67-EC07-4278-740F-C57DE2D7DF7C}"/>
          </ac:spMkLst>
        </pc:spChg>
        <pc:spChg chg="mod">
          <ac:chgData name="" userId="6944290824_tp_box_2" providerId="OAuth2" clId="{15FA56F8-0F9B-49F1-9DB8-7BEE97587C6A}" dt="2024-04-05T09:49:30.870" v="348" actId="27803"/>
          <ac:spMkLst>
            <pc:docMk/>
            <pc:sldMk cId="1415437484" sldId="263"/>
            <ac:spMk id="27" creationId="{8D8D57E2-11CC-585D-017A-EE68E4F4662F}"/>
          </ac:spMkLst>
        </pc:spChg>
        <pc:spChg chg="mod">
          <ac:chgData name="" userId="6944290824_tp_box_2" providerId="OAuth2" clId="{15FA56F8-0F9B-49F1-9DB8-7BEE97587C6A}" dt="2024-04-05T09:49:30.870" v="348" actId="27803"/>
          <ac:spMkLst>
            <pc:docMk/>
            <pc:sldMk cId="1415437484" sldId="263"/>
            <ac:spMk id="28" creationId="{9A3C4E46-59A6-9CA7-3E19-12B7C3AC5538}"/>
          </ac:spMkLst>
        </pc:spChg>
        <pc:spChg chg="mod">
          <ac:chgData name="" userId="6944290824_tp_box_2" providerId="OAuth2" clId="{15FA56F8-0F9B-49F1-9DB8-7BEE97587C6A}" dt="2024-04-05T09:49:30.870" v="348" actId="27803"/>
          <ac:spMkLst>
            <pc:docMk/>
            <pc:sldMk cId="1415437484" sldId="263"/>
            <ac:spMk id="29" creationId="{EEDEA0FE-F990-997B-7871-53A4A04DE775}"/>
          </ac:spMkLst>
        </pc:spChg>
        <pc:spChg chg="mod">
          <ac:chgData name="" userId="6944290824_tp_box_2" providerId="OAuth2" clId="{15FA56F8-0F9B-49F1-9DB8-7BEE97587C6A}" dt="2024-04-05T09:49:30.870" v="348" actId="27803"/>
          <ac:spMkLst>
            <pc:docMk/>
            <pc:sldMk cId="1415437484" sldId="263"/>
            <ac:spMk id="30" creationId="{CAA12466-51BE-52C4-E06C-F95AE0545721}"/>
          </ac:spMkLst>
        </pc:spChg>
        <pc:spChg chg="mod">
          <ac:chgData name="" userId="6944290824_tp_box_2" providerId="OAuth2" clId="{15FA56F8-0F9B-49F1-9DB8-7BEE97587C6A}" dt="2024-04-05T09:49:30.870" v="348" actId="27803"/>
          <ac:spMkLst>
            <pc:docMk/>
            <pc:sldMk cId="1415437484" sldId="263"/>
            <ac:spMk id="31" creationId="{FDCA3951-B079-60B8-9D1D-CF0D3F68797A}"/>
          </ac:spMkLst>
        </pc:spChg>
        <pc:spChg chg="mod">
          <ac:chgData name="" userId="6944290824_tp_box_2" providerId="OAuth2" clId="{15FA56F8-0F9B-49F1-9DB8-7BEE97587C6A}" dt="2024-04-05T09:49:30.870" v="348" actId="27803"/>
          <ac:spMkLst>
            <pc:docMk/>
            <pc:sldMk cId="1415437484" sldId="263"/>
            <ac:spMk id="32" creationId="{173AF4E9-AD27-ED98-2821-33A6B4109DC0}"/>
          </ac:spMkLst>
        </pc:spChg>
        <pc:spChg chg="mod">
          <ac:chgData name="" userId="6944290824_tp_box_2" providerId="OAuth2" clId="{15FA56F8-0F9B-49F1-9DB8-7BEE97587C6A}" dt="2024-04-05T09:49:30.870" v="348" actId="27803"/>
          <ac:spMkLst>
            <pc:docMk/>
            <pc:sldMk cId="1415437484" sldId="263"/>
            <ac:spMk id="33" creationId="{EA984AD8-479A-FACA-2272-0978FDBA93DA}"/>
          </ac:spMkLst>
        </pc:spChg>
        <pc:spChg chg="mod">
          <ac:chgData name="" userId="6944290824_tp_box_2" providerId="OAuth2" clId="{15FA56F8-0F9B-49F1-9DB8-7BEE97587C6A}" dt="2024-04-05T09:49:30.870" v="348" actId="27803"/>
          <ac:spMkLst>
            <pc:docMk/>
            <pc:sldMk cId="1415437484" sldId="263"/>
            <ac:spMk id="34" creationId="{75C603E5-4FA3-371C-BFD7-EE76D2C908C8}"/>
          </ac:spMkLst>
        </pc:spChg>
        <pc:grpChg chg="mod">
          <ac:chgData name="" userId="6944290824_tp_box_2" providerId="OAuth2" clId="{15FA56F8-0F9B-49F1-9DB8-7BEE97587C6A}" dt="2024-04-05T09:49:30.870" v="348" actId="27803"/>
          <ac:grpSpMkLst>
            <pc:docMk/>
            <pc:sldMk cId="1415437484" sldId="263"/>
            <ac:grpSpMk id="7" creationId="{3E6F6F81-5B4E-CE16-A613-5B1D29677E36}"/>
          </ac:grpSpMkLst>
        </pc:grpChg>
        <pc:picChg chg="add del mod">
          <ac:chgData name="" userId="6944290824_tp_box_2" providerId="OAuth2" clId="{15FA56F8-0F9B-49F1-9DB8-7BEE97587C6A}" dt="2024-04-05T09:49:30.870" v="348" actId="27803"/>
          <ac:picMkLst>
            <pc:docMk/>
            <pc:sldMk cId="1415437484" sldId="263"/>
            <ac:picMk id="5" creationId="{C46651D1-CA74-1D1C-9374-DD8939ADD0E4}"/>
          </ac:picMkLst>
        </pc:picChg>
      </pc:sldChg>
      <pc:sldChg chg="addSp delSp modSp new mod">
        <pc:chgData name="" userId="6944290824_tp_box_2" providerId="OAuth2" clId="{15FA56F8-0F9B-49F1-9DB8-7BEE97587C6A}" dt="2024-04-05T09:52:09.393" v="367" actId="207"/>
        <pc:sldMkLst>
          <pc:docMk/>
          <pc:sldMk cId="995093042" sldId="264"/>
        </pc:sldMkLst>
        <pc:spChg chg="del">
          <ac:chgData name="" userId="6944290824_tp_box_2" providerId="OAuth2" clId="{15FA56F8-0F9B-49F1-9DB8-7BEE97587C6A}" dt="2024-04-05T09:51:13.416" v="358" actId="478"/>
          <ac:spMkLst>
            <pc:docMk/>
            <pc:sldMk cId="995093042" sldId="264"/>
            <ac:spMk id="2" creationId="{A2AE5D88-4D04-8635-60ED-B7396CC20E6B}"/>
          </ac:spMkLst>
        </pc:spChg>
        <pc:spChg chg="add mod">
          <ac:chgData name="" userId="6944290824_tp_box_2" providerId="OAuth2" clId="{15FA56F8-0F9B-49F1-9DB8-7BEE97587C6A}" dt="2024-04-05T09:51:26.262" v="360" actId="207"/>
          <ac:spMkLst>
            <pc:docMk/>
            <pc:sldMk cId="995093042" sldId="264"/>
            <ac:spMk id="3" creationId="{9CE07290-1C7F-DE2E-9663-5A19DF0BAC30}"/>
          </ac:spMkLst>
        </pc:spChg>
        <pc:spChg chg="add mod">
          <ac:chgData name="" userId="6944290824_tp_box_2" providerId="OAuth2" clId="{15FA56F8-0F9B-49F1-9DB8-7BEE97587C6A}" dt="2024-04-05T09:52:09.393" v="367" actId="207"/>
          <ac:spMkLst>
            <pc:docMk/>
            <pc:sldMk cId="995093042" sldId="264"/>
            <ac:spMk id="4" creationId="{AE43E7BE-8D13-9DB6-E84C-38D58586B3EC}"/>
          </ac:spMkLst>
        </pc:spChg>
        <pc:spChg chg="add mod">
          <ac:chgData name="" userId="6944290824_tp_box_2" providerId="OAuth2" clId="{15FA56F8-0F9B-49F1-9DB8-7BEE97587C6A}" dt="2024-04-05T09:52:02.235" v="366" actId="207"/>
          <ac:spMkLst>
            <pc:docMk/>
            <pc:sldMk cId="995093042" sldId="264"/>
            <ac:spMk id="5" creationId="{7FEFA01D-2CDF-4008-BB24-C14131D97747}"/>
          </ac:spMkLst>
        </pc:spChg>
        <pc:spChg chg="mod">
          <ac:chgData name="" userId="6944290824_tp_box_2" providerId="OAuth2" clId="{15FA56F8-0F9B-49F1-9DB8-7BEE97587C6A}" dt="2024-04-05T09:51:40.154" v="362" actId="207"/>
          <ac:spMkLst>
            <pc:docMk/>
            <pc:sldMk cId="995093042" sldId="264"/>
            <ac:spMk id="8" creationId="{69C01DE8-5F58-8065-A5EE-D181ADFABABF}"/>
          </ac:spMkLst>
        </pc:spChg>
        <pc:spChg chg="mod">
          <ac:chgData name="" userId="6944290824_tp_box_2" providerId="OAuth2" clId="{15FA56F8-0F9B-49F1-9DB8-7BEE97587C6A}" dt="2024-04-05T09:51:33.337" v="361" actId="27803"/>
          <ac:spMkLst>
            <pc:docMk/>
            <pc:sldMk cId="995093042" sldId="264"/>
            <ac:spMk id="9" creationId="{6CE8FDB3-9EE4-6B63-7CAA-96D6F955D523}"/>
          </ac:spMkLst>
        </pc:spChg>
        <pc:spChg chg="mod">
          <ac:chgData name="" userId="6944290824_tp_box_2" providerId="OAuth2" clId="{15FA56F8-0F9B-49F1-9DB8-7BEE97587C6A}" dt="2024-04-05T09:51:33.337" v="361" actId="27803"/>
          <ac:spMkLst>
            <pc:docMk/>
            <pc:sldMk cId="995093042" sldId="264"/>
            <ac:spMk id="10" creationId="{4B112949-7B1E-85EE-6130-5F7B96278477}"/>
          </ac:spMkLst>
        </pc:spChg>
        <pc:spChg chg="mod">
          <ac:chgData name="" userId="6944290824_tp_box_2" providerId="OAuth2" clId="{15FA56F8-0F9B-49F1-9DB8-7BEE97587C6A}" dt="2024-04-05T09:51:33.337" v="361" actId="27803"/>
          <ac:spMkLst>
            <pc:docMk/>
            <pc:sldMk cId="995093042" sldId="264"/>
            <ac:spMk id="11" creationId="{FCE62441-F931-501D-3F22-79F729BC4D6C}"/>
          </ac:spMkLst>
        </pc:spChg>
        <pc:spChg chg="mod">
          <ac:chgData name="" userId="6944290824_tp_box_2" providerId="OAuth2" clId="{15FA56F8-0F9B-49F1-9DB8-7BEE97587C6A}" dt="2024-04-05T09:51:33.337" v="361" actId="27803"/>
          <ac:spMkLst>
            <pc:docMk/>
            <pc:sldMk cId="995093042" sldId="264"/>
            <ac:spMk id="12" creationId="{C72EB214-AA2F-8D83-B2C1-C1AF45C8A63F}"/>
          </ac:spMkLst>
        </pc:spChg>
        <pc:spChg chg="mod">
          <ac:chgData name="" userId="6944290824_tp_box_2" providerId="OAuth2" clId="{15FA56F8-0F9B-49F1-9DB8-7BEE97587C6A}" dt="2024-04-05T09:51:33.337" v="361" actId="27803"/>
          <ac:spMkLst>
            <pc:docMk/>
            <pc:sldMk cId="995093042" sldId="264"/>
            <ac:spMk id="13" creationId="{049A1FAE-DED6-85D0-BA9E-C93FA0D969E6}"/>
          </ac:spMkLst>
        </pc:spChg>
        <pc:spChg chg="mod">
          <ac:chgData name="" userId="6944290824_tp_box_2" providerId="OAuth2" clId="{15FA56F8-0F9B-49F1-9DB8-7BEE97587C6A}" dt="2024-04-05T09:51:33.337" v="361" actId="27803"/>
          <ac:spMkLst>
            <pc:docMk/>
            <pc:sldMk cId="995093042" sldId="264"/>
            <ac:spMk id="14" creationId="{F89389F2-76C4-B2C6-7821-B4D862407A91}"/>
          </ac:spMkLst>
        </pc:spChg>
        <pc:spChg chg="mod">
          <ac:chgData name="" userId="6944290824_tp_box_2" providerId="OAuth2" clId="{15FA56F8-0F9B-49F1-9DB8-7BEE97587C6A}" dt="2024-04-05T09:51:33.337" v="361" actId="27803"/>
          <ac:spMkLst>
            <pc:docMk/>
            <pc:sldMk cId="995093042" sldId="264"/>
            <ac:spMk id="15" creationId="{960D2228-0333-3891-6B9A-21C120E2088E}"/>
          </ac:spMkLst>
        </pc:spChg>
        <pc:spChg chg="mod">
          <ac:chgData name="" userId="6944290824_tp_box_2" providerId="OAuth2" clId="{15FA56F8-0F9B-49F1-9DB8-7BEE97587C6A}" dt="2024-04-05T09:51:33.337" v="361" actId="27803"/>
          <ac:spMkLst>
            <pc:docMk/>
            <pc:sldMk cId="995093042" sldId="264"/>
            <ac:spMk id="16" creationId="{453C22C2-A817-9EC1-7E99-F5C1CCAD314F}"/>
          </ac:spMkLst>
        </pc:spChg>
        <pc:spChg chg="mod">
          <ac:chgData name="" userId="6944290824_tp_box_2" providerId="OAuth2" clId="{15FA56F8-0F9B-49F1-9DB8-7BEE97587C6A}" dt="2024-04-05T09:51:33.337" v="361" actId="27803"/>
          <ac:spMkLst>
            <pc:docMk/>
            <pc:sldMk cId="995093042" sldId="264"/>
            <ac:spMk id="17" creationId="{9E21B7E0-FCC4-C583-BDF6-E76A9E2A566A}"/>
          </ac:spMkLst>
        </pc:spChg>
        <pc:spChg chg="mod">
          <ac:chgData name="" userId="6944290824_tp_box_2" providerId="OAuth2" clId="{15FA56F8-0F9B-49F1-9DB8-7BEE97587C6A}" dt="2024-04-05T09:51:46.373" v="363" actId="207"/>
          <ac:spMkLst>
            <pc:docMk/>
            <pc:sldMk cId="995093042" sldId="264"/>
            <ac:spMk id="18" creationId="{3BF8A35D-F0C0-F6E6-4414-6CD2F3885B99}"/>
          </ac:spMkLst>
        </pc:spChg>
        <pc:spChg chg="mod">
          <ac:chgData name="" userId="6944290824_tp_box_2" providerId="OAuth2" clId="{15FA56F8-0F9B-49F1-9DB8-7BEE97587C6A}" dt="2024-04-05T09:51:33.337" v="361" actId="27803"/>
          <ac:spMkLst>
            <pc:docMk/>
            <pc:sldMk cId="995093042" sldId="264"/>
            <ac:spMk id="19" creationId="{46766CC1-F75F-9FC5-B6A0-3628B8800234}"/>
          </ac:spMkLst>
        </pc:spChg>
        <pc:spChg chg="mod">
          <ac:chgData name="" userId="6944290824_tp_box_2" providerId="OAuth2" clId="{15FA56F8-0F9B-49F1-9DB8-7BEE97587C6A}" dt="2024-04-05T09:51:33.337" v="361" actId="27803"/>
          <ac:spMkLst>
            <pc:docMk/>
            <pc:sldMk cId="995093042" sldId="264"/>
            <ac:spMk id="20" creationId="{1F1CEC7D-2FB0-926B-A862-07EF39D57B87}"/>
          </ac:spMkLst>
        </pc:spChg>
        <pc:grpChg chg="mod">
          <ac:chgData name="" userId="6944290824_tp_box_2" providerId="OAuth2" clId="{15FA56F8-0F9B-49F1-9DB8-7BEE97587C6A}" dt="2024-04-05T09:51:33.337" v="361" actId="27803"/>
          <ac:grpSpMkLst>
            <pc:docMk/>
            <pc:sldMk cId="995093042" sldId="264"/>
            <ac:grpSpMk id="7" creationId="{7B12A490-D251-BCFC-EB90-8152603A8782}"/>
          </ac:grpSpMkLst>
        </pc:grpChg>
        <pc:picChg chg="add del mod">
          <ac:chgData name="" userId="6944290824_tp_box_2" providerId="OAuth2" clId="{15FA56F8-0F9B-49F1-9DB8-7BEE97587C6A}" dt="2024-04-05T09:51:33.337" v="361" actId="27803"/>
          <ac:picMkLst>
            <pc:docMk/>
            <pc:sldMk cId="995093042" sldId="264"/>
            <ac:picMk id="6" creationId="{69D8247F-E175-A0EF-44BE-159518C1EF83}"/>
          </ac:picMkLst>
        </pc:picChg>
      </pc:sldChg>
      <pc:sldChg chg="addSp delSp modSp new mod">
        <pc:chgData name="" userId="6944290824_tp_box_2" providerId="OAuth2" clId="{15FA56F8-0F9B-49F1-9DB8-7BEE97587C6A}" dt="2024-04-05T09:53:04.755" v="372" actId="207"/>
        <pc:sldMkLst>
          <pc:docMk/>
          <pc:sldMk cId="168142927" sldId="265"/>
        </pc:sldMkLst>
        <pc:spChg chg="del">
          <ac:chgData name="" userId="6944290824_tp_box_2" providerId="OAuth2" clId="{15FA56F8-0F9B-49F1-9DB8-7BEE97587C6A}" dt="2024-04-05T09:52:37.079" v="369" actId="478"/>
          <ac:spMkLst>
            <pc:docMk/>
            <pc:sldMk cId="168142927" sldId="265"/>
            <ac:spMk id="2" creationId="{7801EF25-57A7-2D8B-F6E1-CA153B63C616}"/>
          </ac:spMkLst>
        </pc:spChg>
        <pc:spChg chg="add mod">
          <ac:chgData name="" userId="6944290824_tp_box_2" providerId="OAuth2" clId="{15FA56F8-0F9B-49F1-9DB8-7BEE97587C6A}" dt="2024-04-05T09:53:04.755" v="372" actId="207"/>
          <ac:spMkLst>
            <pc:docMk/>
            <pc:sldMk cId="168142927" sldId="265"/>
            <ac:spMk id="3" creationId="{A13EC30B-89DA-47BC-3B82-AAE2B12A2376}"/>
          </ac:spMkLst>
        </pc:spChg>
        <pc:spChg chg="add mod">
          <ac:chgData name="" userId="6944290824_tp_box_2" providerId="OAuth2" clId="{15FA56F8-0F9B-49F1-9DB8-7BEE97587C6A}" dt="2024-04-05T09:52:58.028" v="371" actId="207"/>
          <ac:spMkLst>
            <pc:docMk/>
            <pc:sldMk cId="168142927" sldId="265"/>
            <ac:spMk id="4" creationId="{07F5F33A-9BE9-831F-76E4-024DDB45C16A}"/>
          </ac:spMkLst>
        </pc:spChg>
      </pc:sldChg>
      <pc:sldChg chg="addSp delSp modSp new mod">
        <pc:chgData name="" userId="6944290824_tp_box_2" providerId="OAuth2" clId="{15FA56F8-0F9B-49F1-9DB8-7BEE97587C6A}" dt="2024-04-05T10:56:40.283" v="890" actId="207"/>
        <pc:sldMkLst>
          <pc:docMk/>
          <pc:sldMk cId="3789321180" sldId="266"/>
        </pc:sldMkLst>
        <pc:spChg chg="del">
          <ac:chgData name="" userId="6944290824_tp_box_2" providerId="OAuth2" clId="{15FA56F8-0F9B-49F1-9DB8-7BEE97587C6A}" dt="2024-04-05T09:53:45.986" v="374" actId="478"/>
          <ac:spMkLst>
            <pc:docMk/>
            <pc:sldMk cId="3789321180" sldId="266"/>
            <ac:spMk id="2" creationId="{60DF9D1C-51C8-9214-86ED-1C3E82A09A2A}"/>
          </ac:spMkLst>
        </pc:spChg>
        <pc:spChg chg="add mod">
          <ac:chgData name="" userId="6944290824_tp_box_2" providerId="OAuth2" clId="{15FA56F8-0F9B-49F1-9DB8-7BEE97587C6A}" dt="2024-04-05T10:13:48.908" v="513" actId="207"/>
          <ac:spMkLst>
            <pc:docMk/>
            <pc:sldMk cId="3789321180" sldId="266"/>
            <ac:spMk id="3" creationId="{38E59408-C8C1-519D-9C19-2042369891AD}"/>
          </ac:spMkLst>
        </pc:spChg>
        <pc:spChg chg="mod">
          <ac:chgData name="" userId="6944290824_tp_box_2" providerId="OAuth2" clId="{15FA56F8-0F9B-49F1-9DB8-7BEE97587C6A}" dt="2024-04-05T09:54:32.756" v="380" actId="207"/>
          <ac:spMkLst>
            <pc:docMk/>
            <pc:sldMk cId="3789321180" sldId="266"/>
            <ac:spMk id="5" creationId="{7C443533-8A21-8184-6129-F9B62D6DCD5A}"/>
          </ac:spMkLst>
        </pc:spChg>
        <pc:spChg chg="mod">
          <ac:chgData name="" userId="6944290824_tp_box_2" providerId="OAuth2" clId="{15FA56F8-0F9B-49F1-9DB8-7BEE97587C6A}" dt="2024-04-05T09:55:26.272" v="385" actId="207"/>
          <ac:spMkLst>
            <pc:docMk/>
            <pc:sldMk cId="3789321180" sldId="266"/>
            <ac:spMk id="6" creationId="{A7503973-E321-CBD7-EADF-4BE7AE2C0434}"/>
          </ac:spMkLst>
        </pc:spChg>
        <pc:spChg chg="mod">
          <ac:chgData name="" userId="6944290824_tp_box_2" providerId="OAuth2" clId="{15FA56F8-0F9B-49F1-9DB8-7BEE97587C6A}" dt="2024-04-05T09:54:10.865" v="376" actId="207"/>
          <ac:spMkLst>
            <pc:docMk/>
            <pc:sldMk cId="3789321180" sldId="266"/>
            <ac:spMk id="7" creationId="{50A44CD2-D066-71B5-DE0A-F5FEB9B8EF89}"/>
          </ac:spMkLst>
        </pc:spChg>
        <pc:spChg chg="mod">
          <ac:chgData name="" userId="6944290824_tp_box_2" providerId="OAuth2" clId="{15FA56F8-0F9B-49F1-9DB8-7BEE97587C6A}" dt="2024-04-05T09:54:21.244" v="378" actId="207"/>
          <ac:spMkLst>
            <pc:docMk/>
            <pc:sldMk cId="3789321180" sldId="266"/>
            <ac:spMk id="8" creationId="{ACD60223-24EE-0FD8-408D-0C81B0C67A43}"/>
          </ac:spMkLst>
        </pc:spChg>
        <pc:spChg chg="mod">
          <ac:chgData name="" userId="6944290824_tp_box_2" providerId="OAuth2" clId="{15FA56F8-0F9B-49F1-9DB8-7BEE97587C6A}" dt="2024-04-05T09:54:15.933" v="377" actId="207"/>
          <ac:spMkLst>
            <pc:docMk/>
            <pc:sldMk cId="3789321180" sldId="266"/>
            <ac:spMk id="9" creationId="{E84DB813-B990-B266-C9C4-EE1BE94F94A2}"/>
          </ac:spMkLst>
        </pc:spChg>
        <pc:spChg chg="mod">
          <ac:chgData name="" userId="6944290824_tp_box_2" providerId="OAuth2" clId="{15FA56F8-0F9B-49F1-9DB8-7BEE97587C6A}" dt="2024-04-05T09:53:48.962" v="375"/>
          <ac:spMkLst>
            <pc:docMk/>
            <pc:sldMk cId="3789321180" sldId="266"/>
            <ac:spMk id="10" creationId="{64AE1A35-815F-CF60-4332-A128E7B353B0}"/>
          </ac:spMkLst>
        </pc:spChg>
        <pc:spChg chg="mod">
          <ac:chgData name="" userId="6944290824_tp_box_2" providerId="OAuth2" clId="{15FA56F8-0F9B-49F1-9DB8-7BEE97587C6A}" dt="2024-04-05T09:53:48.962" v="375"/>
          <ac:spMkLst>
            <pc:docMk/>
            <pc:sldMk cId="3789321180" sldId="266"/>
            <ac:spMk id="11" creationId="{CDBD59B3-32BC-CCDB-2437-C046CF11D9EA}"/>
          </ac:spMkLst>
        </pc:spChg>
        <pc:spChg chg="mod">
          <ac:chgData name="" userId="6944290824_tp_box_2" providerId="OAuth2" clId="{15FA56F8-0F9B-49F1-9DB8-7BEE97587C6A}" dt="2024-04-05T09:53:48.962" v="375"/>
          <ac:spMkLst>
            <pc:docMk/>
            <pc:sldMk cId="3789321180" sldId="266"/>
            <ac:spMk id="12" creationId="{66708E18-6DFB-97CF-CF09-BE2F85CF98D4}"/>
          </ac:spMkLst>
        </pc:spChg>
        <pc:spChg chg="mod">
          <ac:chgData name="" userId="6944290824_tp_box_2" providerId="OAuth2" clId="{15FA56F8-0F9B-49F1-9DB8-7BEE97587C6A}" dt="2024-04-05T09:53:48.962" v="375"/>
          <ac:spMkLst>
            <pc:docMk/>
            <pc:sldMk cId="3789321180" sldId="266"/>
            <ac:spMk id="13" creationId="{D95B6714-5D9C-E1AD-3905-ED3B2FC495CF}"/>
          </ac:spMkLst>
        </pc:spChg>
        <pc:spChg chg="mod">
          <ac:chgData name="" userId="6944290824_tp_box_2" providerId="OAuth2" clId="{15FA56F8-0F9B-49F1-9DB8-7BEE97587C6A}" dt="2024-04-05T09:54:37.934" v="381" actId="207"/>
          <ac:spMkLst>
            <pc:docMk/>
            <pc:sldMk cId="3789321180" sldId="266"/>
            <ac:spMk id="14" creationId="{95AC314C-55A2-CC1F-783F-4AB9EEEB23EC}"/>
          </ac:spMkLst>
        </pc:spChg>
        <pc:spChg chg="add mod">
          <ac:chgData name="" userId="6944290824_tp_box_2" providerId="OAuth2" clId="{15FA56F8-0F9B-49F1-9DB8-7BEE97587C6A}" dt="2024-04-05T09:53:48.962" v="375"/>
          <ac:spMkLst>
            <pc:docMk/>
            <pc:sldMk cId="3789321180" sldId="266"/>
            <ac:spMk id="29" creationId="{04669383-2826-19F0-7853-07F59234EC95}"/>
          </ac:spMkLst>
        </pc:spChg>
        <pc:spChg chg="add mod">
          <ac:chgData name="" userId="6944290824_tp_box_2" providerId="OAuth2" clId="{15FA56F8-0F9B-49F1-9DB8-7BEE97587C6A}" dt="2024-04-05T09:53:48.962" v="375"/>
          <ac:spMkLst>
            <pc:docMk/>
            <pc:sldMk cId="3789321180" sldId="266"/>
            <ac:spMk id="30" creationId="{7242B08F-D41D-70D6-19AA-45917B701B81}"/>
          </ac:spMkLst>
        </pc:spChg>
        <pc:spChg chg="add mod">
          <ac:chgData name="" userId="6944290824_tp_box_2" providerId="OAuth2" clId="{15FA56F8-0F9B-49F1-9DB8-7BEE97587C6A}" dt="2024-04-05T10:56:40.283" v="890" actId="207"/>
          <ac:spMkLst>
            <pc:docMk/>
            <pc:sldMk cId="3789321180" sldId="266"/>
            <ac:spMk id="31" creationId="{B574E997-D1F4-740D-9AF0-B50D2676B65F}"/>
          </ac:spMkLst>
        </pc:spChg>
        <pc:spChg chg="add del mod">
          <ac:chgData name="" userId="6944290824_tp_box_2" providerId="OAuth2" clId="{15FA56F8-0F9B-49F1-9DB8-7BEE97587C6A}" dt="2024-04-05T09:56:01.081" v="389" actId="478"/>
          <ac:spMkLst>
            <pc:docMk/>
            <pc:sldMk cId="3789321180" sldId="266"/>
            <ac:spMk id="32" creationId="{6B4ECA73-32C3-6CEA-C449-8631B420E99B}"/>
          </ac:spMkLst>
        </pc:spChg>
        <pc:grpChg chg="add mod">
          <ac:chgData name="" userId="6944290824_tp_box_2" providerId="OAuth2" clId="{15FA56F8-0F9B-49F1-9DB8-7BEE97587C6A}" dt="2024-04-05T09:53:48.962" v="375"/>
          <ac:grpSpMkLst>
            <pc:docMk/>
            <pc:sldMk cId="3789321180" sldId="266"/>
            <ac:grpSpMk id="4" creationId="{85DD0080-E101-CD73-BD07-4A69A19466AF}"/>
          </ac:grpSpMkLst>
        </pc:grpChg>
        <pc:grpChg chg="mod">
          <ac:chgData name="" userId="6944290824_tp_box_2" providerId="OAuth2" clId="{15FA56F8-0F9B-49F1-9DB8-7BEE97587C6A}" dt="2024-04-05T09:53:48.962" v="375"/>
          <ac:grpSpMkLst>
            <pc:docMk/>
            <pc:sldMk cId="3789321180" sldId="266"/>
            <ac:grpSpMk id="21" creationId="{523AB478-37E4-BBB1-3476-C220A14BBD18}"/>
          </ac:grpSpMkLst>
        </pc:grpChg>
        <pc:grpChg chg="mod">
          <ac:chgData name="" userId="6944290824_tp_box_2" providerId="OAuth2" clId="{15FA56F8-0F9B-49F1-9DB8-7BEE97587C6A}" dt="2024-04-05T09:53:48.962" v="375"/>
          <ac:grpSpMkLst>
            <pc:docMk/>
            <pc:sldMk cId="3789321180" sldId="266"/>
            <ac:grpSpMk id="22" creationId="{6601672E-951B-5A4C-69AE-A88E73C663E3}"/>
          </ac:grpSpMkLst>
        </pc:grpChg>
        <pc:cxnChg chg="mod">
          <ac:chgData name="" userId="6944290824_tp_box_2" providerId="OAuth2" clId="{15FA56F8-0F9B-49F1-9DB8-7BEE97587C6A}" dt="2024-04-05T09:55:17.602" v="383" actId="208"/>
          <ac:cxnSpMkLst>
            <pc:docMk/>
            <pc:sldMk cId="3789321180" sldId="266"/>
            <ac:cxnSpMk id="15" creationId="{7A91A066-F17C-31FD-E8DE-9459A58B67CF}"/>
          </ac:cxnSpMkLst>
        </pc:cxnChg>
        <pc:cxnChg chg="mod">
          <ac:chgData name="" userId="6944290824_tp_box_2" providerId="OAuth2" clId="{15FA56F8-0F9B-49F1-9DB8-7BEE97587C6A}" dt="2024-04-05T09:55:17.602" v="383" actId="208"/>
          <ac:cxnSpMkLst>
            <pc:docMk/>
            <pc:sldMk cId="3789321180" sldId="266"/>
            <ac:cxnSpMk id="16" creationId="{A89432C2-D780-B665-5B6F-D77113D8CE46}"/>
          </ac:cxnSpMkLst>
        </pc:cxnChg>
        <pc:cxnChg chg="mod">
          <ac:chgData name="" userId="6944290824_tp_box_2" providerId="OAuth2" clId="{15FA56F8-0F9B-49F1-9DB8-7BEE97587C6A}" dt="2024-04-05T09:55:17.602" v="383" actId="208"/>
          <ac:cxnSpMkLst>
            <pc:docMk/>
            <pc:sldMk cId="3789321180" sldId="266"/>
            <ac:cxnSpMk id="17" creationId="{6B42CCAA-89B8-5347-2DD3-189EC88831A3}"/>
          </ac:cxnSpMkLst>
        </pc:cxnChg>
        <pc:cxnChg chg="mod">
          <ac:chgData name="" userId="6944290824_tp_box_2" providerId="OAuth2" clId="{15FA56F8-0F9B-49F1-9DB8-7BEE97587C6A}" dt="2024-04-05T09:55:17.602" v="383" actId="208"/>
          <ac:cxnSpMkLst>
            <pc:docMk/>
            <pc:sldMk cId="3789321180" sldId="266"/>
            <ac:cxnSpMk id="18" creationId="{95A50237-2515-CCBD-D2E7-151C800D7DDE}"/>
          </ac:cxnSpMkLst>
        </pc:cxnChg>
        <pc:cxnChg chg="mod">
          <ac:chgData name="" userId="6944290824_tp_box_2" providerId="OAuth2" clId="{15FA56F8-0F9B-49F1-9DB8-7BEE97587C6A}" dt="2024-04-05T09:55:17.602" v="383" actId="208"/>
          <ac:cxnSpMkLst>
            <pc:docMk/>
            <pc:sldMk cId="3789321180" sldId="266"/>
            <ac:cxnSpMk id="19" creationId="{6409B846-9228-30E2-F012-49120D2F9A89}"/>
          </ac:cxnSpMkLst>
        </pc:cxnChg>
        <pc:cxnChg chg="mod">
          <ac:chgData name="" userId="6944290824_tp_box_2" providerId="OAuth2" clId="{15FA56F8-0F9B-49F1-9DB8-7BEE97587C6A}" dt="2024-04-05T09:55:17.602" v="383" actId="208"/>
          <ac:cxnSpMkLst>
            <pc:docMk/>
            <pc:sldMk cId="3789321180" sldId="266"/>
            <ac:cxnSpMk id="20" creationId="{B037C278-F30C-90E2-627A-BD72CC5114F5}"/>
          </ac:cxnSpMkLst>
        </pc:cxnChg>
        <pc:cxnChg chg="mod">
          <ac:chgData name="" userId="6944290824_tp_box_2" providerId="OAuth2" clId="{15FA56F8-0F9B-49F1-9DB8-7BEE97587C6A}" dt="2024-04-05T09:54:47.828" v="382" actId="208"/>
          <ac:cxnSpMkLst>
            <pc:docMk/>
            <pc:sldMk cId="3789321180" sldId="266"/>
            <ac:cxnSpMk id="23" creationId="{83CB4CCB-F7F9-6368-6145-50DBE3C279F7}"/>
          </ac:cxnSpMkLst>
        </pc:cxnChg>
        <pc:cxnChg chg="mod">
          <ac:chgData name="" userId="6944290824_tp_box_2" providerId="OAuth2" clId="{15FA56F8-0F9B-49F1-9DB8-7BEE97587C6A}" dt="2024-04-05T09:55:17.602" v="383" actId="208"/>
          <ac:cxnSpMkLst>
            <pc:docMk/>
            <pc:sldMk cId="3789321180" sldId="266"/>
            <ac:cxnSpMk id="24" creationId="{9531F8B8-E005-17C2-7159-4568B65DB762}"/>
          </ac:cxnSpMkLst>
        </pc:cxnChg>
        <pc:cxnChg chg="mod">
          <ac:chgData name="" userId="6944290824_tp_box_2" providerId="OAuth2" clId="{15FA56F8-0F9B-49F1-9DB8-7BEE97587C6A}" dt="2024-04-05T09:55:17.602" v="383" actId="208"/>
          <ac:cxnSpMkLst>
            <pc:docMk/>
            <pc:sldMk cId="3789321180" sldId="266"/>
            <ac:cxnSpMk id="25" creationId="{6C5EB4F2-AB06-4804-A710-C5F7AC681833}"/>
          </ac:cxnSpMkLst>
        </pc:cxnChg>
        <pc:cxnChg chg="mod">
          <ac:chgData name="" userId="6944290824_tp_box_2" providerId="OAuth2" clId="{15FA56F8-0F9B-49F1-9DB8-7BEE97587C6A}" dt="2024-04-05T09:55:17.602" v="383" actId="208"/>
          <ac:cxnSpMkLst>
            <pc:docMk/>
            <pc:sldMk cId="3789321180" sldId="266"/>
            <ac:cxnSpMk id="26" creationId="{AF8BAB73-D519-67FB-D46D-223601AAFC70}"/>
          </ac:cxnSpMkLst>
        </pc:cxnChg>
        <pc:cxnChg chg="mod">
          <ac:chgData name="" userId="6944290824_tp_box_2" providerId="OAuth2" clId="{15FA56F8-0F9B-49F1-9DB8-7BEE97587C6A}" dt="2024-04-05T09:55:17.602" v="383" actId="208"/>
          <ac:cxnSpMkLst>
            <pc:docMk/>
            <pc:sldMk cId="3789321180" sldId="266"/>
            <ac:cxnSpMk id="27" creationId="{62EE28B2-5E4B-94C6-1AA1-68569E6C63F9}"/>
          </ac:cxnSpMkLst>
        </pc:cxnChg>
        <pc:cxnChg chg="mod">
          <ac:chgData name="" userId="6944290824_tp_box_2" providerId="OAuth2" clId="{15FA56F8-0F9B-49F1-9DB8-7BEE97587C6A}" dt="2024-04-05T09:55:17.602" v="383" actId="208"/>
          <ac:cxnSpMkLst>
            <pc:docMk/>
            <pc:sldMk cId="3789321180" sldId="266"/>
            <ac:cxnSpMk id="28" creationId="{421C3916-1976-8899-595C-71CB7B96739A}"/>
          </ac:cxnSpMkLst>
        </pc:cxnChg>
      </pc:sldChg>
      <pc:sldChg chg="addSp delSp modSp new mod">
        <pc:chgData name="" userId="6944290824_tp_box_2" providerId="OAuth2" clId="{15FA56F8-0F9B-49F1-9DB8-7BEE97587C6A}" dt="2024-04-05T10:09:36.400" v="488"/>
        <pc:sldMkLst>
          <pc:docMk/>
          <pc:sldMk cId="1456736820" sldId="267"/>
        </pc:sldMkLst>
        <pc:spChg chg="del">
          <ac:chgData name="" userId="6944290824_tp_box_2" providerId="OAuth2" clId="{15FA56F8-0F9B-49F1-9DB8-7BEE97587C6A}" dt="2024-04-05T10:03:39.299" v="401" actId="478"/>
          <ac:spMkLst>
            <pc:docMk/>
            <pc:sldMk cId="1456736820" sldId="267"/>
            <ac:spMk id="2" creationId="{4C749504-E3D4-4717-728B-0105F0285058}"/>
          </ac:spMkLst>
        </pc:spChg>
        <pc:spChg chg="add mod">
          <ac:chgData name="" userId="6944290824_tp_box_2" providerId="OAuth2" clId="{15FA56F8-0F9B-49F1-9DB8-7BEE97587C6A}" dt="2024-04-05T10:03:42.990" v="402"/>
          <ac:spMkLst>
            <pc:docMk/>
            <pc:sldMk cId="1456736820" sldId="267"/>
            <ac:spMk id="3" creationId="{72453686-D58E-2B10-EA7B-CAA44619B33E}"/>
          </ac:spMkLst>
        </pc:spChg>
        <pc:spChg chg="add mod">
          <ac:chgData name="" userId="6944290824_tp_box_2" providerId="OAuth2" clId="{15FA56F8-0F9B-49F1-9DB8-7BEE97587C6A}" dt="2024-04-05T10:03:42.990" v="402"/>
          <ac:spMkLst>
            <pc:docMk/>
            <pc:sldMk cId="1456736820" sldId="267"/>
            <ac:spMk id="4" creationId="{D9AEABB2-37A5-91AE-E9C3-C500AA88DAFF}"/>
          </ac:spMkLst>
        </pc:spChg>
        <pc:spChg chg="add mod">
          <ac:chgData name="" userId="6944290824_tp_box_2" providerId="OAuth2" clId="{15FA56F8-0F9B-49F1-9DB8-7BEE97587C6A}" dt="2024-04-05T10:06:18.815" v="415" actId="207"/>
          <ac:spMkLst>
            <pc:docMk/>
            <pc:sldMk cId="1456736820" sldId="267"/>
            <ac:spMk id="7" creationId="{F22907AF-A458-5A23-E0AC-FE08F69CAFFD}"/>
          </ac:spMkLst>
        </pc:spChg>
        <pc:spChg chg="add mod">
          <ac:chgData name="" userId="6944290824_tp_box_2" providerId="OAuth2" clId="{15FA56F8-0F9B-49F1-9DB8-7BEE97587C6A}" dt="2024-04-05T10:06:40.648" v="481" actId="20577"/>
          <ac:spMkLst>
            <pc:docMk/>
            <pc:sldMk cId="1456736820" sldId="267"/>
            <ac:spMk id="8" creationId="{68E83D0E-CD78-F20F-A31F-F5F3443FCB9A}"/>
          </ac:spMkLst>
        </pc:spChg>
        <pc:spChg chg="add mod">
          <ac:chgData name="" userId="6944290824_tp_box_2" providerId="OAuth2" clId="{15FA56F8-0F9B-49F1-9DB8-7BEE97587C6A}" dt="2024-04-05T10:03:42.990" v="402"/>
          <ac:spMkLst>
            <pc:docMk/>
            <pc:sldMk cId="1456736820" sldId="267"/>
            <ac:spMk id="9" creationId="{45E2EBD1-D86B-1654-E94D-FA64F876E54D}"/>
          </ac:spMkLst>
        </pc:spChg>
        <pc:spChg chg="add mod">
          <ac:chgData name="" userId="6944290824_tp_box_2" providerId="OAuth2" clId="{15FA56F8-0F9B-49F1-9DB8-7BEE97587C6A}" dt="2024-04-05T10:03:42.990" v="402"/>
          <ac:spMkLst>
            <pc:docMk/>
            <pc:sldMk cId="1456736820" sldId="267"/>
            <ac:spMk id="10" creationId="{9EFD6CB1-127F-BFB0-633B-D7D526FBC7AA}"/>
          </ac:spMkLst>
        </pc:spChg>
        <pc:spChg chg="add mod">
          <ac:chgData name="" userId="6944290824_tp_box_2" providerId="OAuth2" clId="{15FA56F8-0F9B-49F1-9DB8-7BEE97587C6A}" dt="2024-04-05T10:09:05.675" v="485" actId="207"/>
          <ac:spMkLst>
            <pc:docMk/>
            <pc:sldMk cId="1456736820" sldId="267"/>
            <ac:spMk id="11" creationId="{1FD508AA-AF58-578B-A6CF-76F4FCB3B6E2}"/>
          </ac:spMkLst>
        </pc:spChg>
        <pc:spChg chg="add mod">
          <ac:chgData name="" userId="6944290824_tp_box_2" providerId="OAuth2" clId="{15FA56F8-0F9B-49F1-9DB8-7BEE97587C6A}" dt="2024-04-05T10:03:42.990" v="402"/>
          <ac:spMkLst>
            <pc:docMk/>
            <pc:sldMk cId="1456736820" sldId="267"/>
            <ac:spMk id="12" creationId="{E69DA4AB-DD72-2F73-827A-304B89673FAC}"/>
          </ac:spMkLst>
        </pc:spChg>
        <pc:spChg chg="add mod">
          <ac:chgData name="" userId="6944290824_tp_box_2" providerId="OAuth2" clId="{15FA56F8-0F9B-49F1-9DB8-7BEE97587C6A}" dt="2024-04-05T10:03:42.990" v="402"/>
          <ac:spMkLst>
            <pc:docMk/>
            <pc:sldMk cId="1456736820" sldId="267"/>
            <ac:spMk id="13" creationId="{72529AEA-8ABE-7E38-F213-6F4B50D1E1E3}"/>
          </ac:spMkLst>
        </pc:spChg>
        <pc:spChg chg="add mod">
          <ac:chgData name="" userId="6944290824_tp_box_2" providerId="OAuth2" clId="{15FA56F8-0F9B-49F1-9DB8-7BEE97587C6A}" dt="2024-04-05T10:03:42.990" v="402"/>
          <ac:spMkLst>
            <pc:docMk/>
            <pc:sldMk cId="1456736820" sldId="267"/>
            <ac:spMk id="14" creationId="{B6A55702-472E-02E6-6392-16DB8CACFF40}"/>
          </ac:spMkLst>
        </pc:spChg>
        <pc:spChg chg="add mod">
          <ac:chgData name="" userId="6944290824_tp_box_2" providerId="OAuth2" clId="{15FA56F8-0F9B-49F1-9DB8-7BEE97587C6A}" dt="2024-04-05T10:03:42.990" v="402"/>
          <ac:spMkLst>
            <pc:docMk/>
            <pc:sldMk cId="1456736820" sldId="267"/>
            <ac:spMk id="15" creationId="{039ECA94-E877-09E0-B6CC-C70703A403E5}"/>
          </ac:spMkLst>
        </pc:spChg>
        <pc:spChg chg="add mod">
          <ac:chgData name="" userId="6944290824_tp_box_2" providerId="OAuth2" clId="{15FA56F8-0F9B-49F1-9DB8-7BEE97587C6A}" dt="2024-04-05T10:09:17.464" v="487" actId="207"/>
          <ac:spMkLst>
            <pc:docMk/>
            <pc:sldMk cId="1456736820" sldId="267"/>
            <ac:spMk id="16" creationId="{C3E60F5F-3AC9-D971-5983-AB4BAD4F405D}"/>
          </ac:spMkLst>
        </pc:spChg>
        <pc:spChg chg="add mod">
          <ac:chgData name="" userId="6944290824_tp_box_2" providerId="OAuth2" clId="{15FA56F8-0F9B-49F1-9DB8-7BEE97587C6A}" dt="2024-04-05T10:03:42.990" v="402"/>
          <ac:spMkLst>
            <pc:docMk/>
            <pc:sldMk cId="1456736820" sldId="267"/>
            <ac:spMk id="17" creationId="{0C357AE7-45C5-FAEF-FDC8-536DAB5135EB}"/>
          </ac:spMkLst>
        </pc:spChg>
        <pc:spChg chg="add mod">
          <ac:chgData name="" userId="6944290824_tp_box_2" providerId="OAuth2" clId="{15FA56F8-0F9B-49F1-9DB8-7BEE97587C6A}" dt="2024-04-05T10:03:42.990" v="402"/>
          <ac:spMkLst>
            <pc:docMk/>
            <pc:sldMk cId="1456736820" sldId="267"/>
            <ac:spMk id="18" creationId="{48B7B664-4742-F62B-2458-50E28CCA9196}"/>
          </ac:spMkLst>
        </pc:spChg>
        <pc:spChg chg="add mod">
          <ac:chgData name="" userId="6944290824_tp_box_2" providerId="OAuth2" clId="{15FA56F8-0F9B-49F1-9DB8-7BEE97587C6A}" dt="2024-04-05T10:03:42.990" v="402"/>
          <ac:spMkLst>
            <pc:docMk/>
            <pc:sldMk cId="1456736820" sldId="267"/>
            <ac:spMk id="19" creationId="{B7355C9E-79DF-E692-1F87-78D47EB4CDCE}"/>
          </ac:spMkLst>
        </pc:spChg>
        <pc:spChg chg="add mod">
          <ac:chgData name="" userId="6944290824_tp_box_2" providerId="OAuth2" clId="{15FA56F8-0F9B-49F1-9DB8-7BEE97587C6A}" dt="2024-04-05T10:03:42.990" v="402"/>
          <ac:spMkLst>
            <pc:docMk/>
            <pc:sldMk cId="1456736820" sldId="267"/>
            <ac:spMk id="20" creationId="{E61D38AF-17BF-D4F8-149E-1141D4E0DB79}"/>
          </ac:spMkLst>
        </pc:spChg>
        <pc:spChg chg="add mod">
          <ac:chgData name="" userId="6944290824_tp_box_2" providerId="OAuth2" clId="{15FA56F8-0F9B-49F1-9DB8-7BEE97587C6A}" dt="2024-04-05T10:03:42.990" v="402"/>
          <ac:spMkLst>
            <pc:docMk/>
            <pc:sldMk cId="1456736820" sldId="267"/>
            <ac:spMk id="21" creationId="{799F8DDB-7E7B-F901-82E5-794F71CC2756}"/>
          </ac:spMkLst>
        </pc:spChg>
        <pc:spChg chg="add mod">
          <ac:chgData name="" userId="6944290824_tp_box_2" providerId="OAuth2" clId="{15FA56F8-0F9B-49F1-9DB8-7BEE97587C6A}" dt="2024-04-05T10:03:42.990" v="402"/>
          <ac:spMkLst>
            <pc:docMk/>
            <pc:sldMk cId="1456736820" sldId="267"/>
            <ac:spMk id="23" creationId="{6F5EB12F-2957-F753-9F70-90168B74BEA0}"/>
          </ac:spMkLst>
        </pc:spChg>
        <pc:spChg chg="add mod">
          <ac:chgData name="" userId="6944290824_tp_box_2" providerId="OAuth2" clId="{15FA56F8-0F9B-49F1-9DB8-7BEE97587C6A}" dt="2024-04-05T10:03:42.990" v="402"/>
          <ac:spMkLst>
            <pc:docMk/>
            <pc:sldMk cId="1456736820" sldId="267"/>
            <ac:spMk id="24" creationId="{E0916FC2-8767-6E01-4EB6-0FB685D3D1FA}"/>
          </ac:spMkLst>
        </pc:spChg>
        <pc:spChg chg="add mod">
          <ac:chgData name="" userId="6944290824_tp_box_2" providerId="OAuth2" clId="{15FA56F8-0F9B-49F1-9DB8-7BEE97587C6A}" dt="2024-04-05T10:03:42.990" v="402"/>
          <ac:spMkLst>
            <pc:docMk/>
            <pc:sldMk cId="1456736820" sldId="267"/>
            <ac:spMk id="25" creationId="{3CB59973-14F9-B287-FA34-1C62AFA54429}"/>
          </ac:spMkLst>
        </pc:spChg>
        <pc:spChg chg="add mod">
          <ac:chgData name="" userId="6944290824_tp_box_2" providerId="OAuth2" clId="{15FA56F8-0F9B-49F1-9DB8-7BEE97587C6A}" dt="2024-04-05T10:03:42.990" v="402"/>
          <ac:spMkLst>
            <pc:docMk/>
            <pc:sldMk cId="1456736820" sldId="267"/>
            <ac:spMk id="26" creationId="{ACB94718-9927-A1E5-7C35-3B898E26739D}"/>
          </ac:spMkLst>
        </pc:spChg>
        <pc:spChg chg="add mod">
          <ac:chgData name="" userId="6944290824_tp_box_2" providerId="OAuth2" clId="{15FA56F8-0F9B-49F1-9DB8-7BEE97587C6A}" dt="2024-04-05T10:03:42.990" v="402"/>
          <ac:spMkLst>
            <pc:docMk/>
            <pc:sldMk cId="1456736820" sldId="267"/>
            <ac:spMk id="27" creationId="{970E36CB-44E4-2A36-4978-0B01A73DB1C9}"/>
          </ac:spMkLst>
        </pc:spChg>
        <pc:spChg chg="add mod">
          <ac:chgData name="" userId="6944290824_tp_box_2" providerId="OAuth2" clId="{15FA56F8-0F9B-49F1-9DB8-7BEE97587C6A}" dt="2024-04-05T10:03:42.990" v="402"/>
          <ac:spMkLst>
            <pc:docMk/>
            <pc:sldMk cId="1456736820" sldId="267"/>
            <ac:spMk id="30" creationId="{D7DA6689-F866-341A-2DA4-A93AD4D0879B}"/>
          </ac:spMkLst>
        </pc:spChg>
        <pc:spChg chg="add mod">
          <ac:chgData name="" userId="6944290824_tp_box_2" providerId="OAuth2" clId="{15FA56F8-0F9B-49F1-9DB8-7BEE97587C6A}" dt="2024-04-05T10:03:42.990" v="402"/>
          <ac:spMkLst>
            <pc:docMk/>
            <pc:sldMk cId="1456736820" sldId="267"/>
            <ac:spMk id="31" creationId="{C1853C0D-17F6-E969-4D6D-B4BBD844B6BD}"/>
          </ac:spMkLst>
        </pc:spChg>
        <pc:spChg chg="add del mod">
          <ac:chgData name="" userId="6944290824_tp_box_2" providerId="OAuth2" clId="{15FA56F8-0F9B-49F1-9DB8-7BEE97587C6A}" dt="2024-04-05T10:05:10.681" v="412" actId="478"/>
          <ac:spMkLst>
            <pc:docMk/>
            <pc:sldMk cId="1456736820" sldId="267"/>
            <ac:spMk id="32" creationId="{B368A77F-02D6-D129-2D79-C0965C2E29C8}"/>
          </ac:spMkLst>
        </pc:spChg>
        <pc:spChg chg="add del mod">
          <ac:chgData name="" userId="6944290824_tp_box_2" providerId="OAuth2" clId="{15FA56F8-0F9B-49F1-9DB8-7BEE97587C6A}" dt="2024-04-05T10:05:06.898" v="409" actId="478"/>
          <ac:spMkLst>
            <pc:docMk/>
            <pc:sldMk cId="1456736820" sldId="267"/>
            <ac:spMk id="33" creationId="{9D5FCD1C-AB7B-41FC-BA5E-5F577C5DC61D}"/>
          </ac:spMkLst>
        </pc:spChg>
        <pc:spChg chg="add del mod">
          <ac:chgData name="" userId="6944290824_tp_box_2" providerId="OAuth2" clId="{15FA56F8-0F9B-49F1-9DB8-7BEE97587C6A}" dt="2024-04-05T10:05:04.644" v="407" actId="478"/>
          <ac:spMkLst>
            <pc:docMk/>
            <pc:sldMk cId="1456736820" sldId="267"/>
            <ac:spMk id="34" creationId="{B79FF162-7A90-2866-A23D-4D1CB5414153}"/>
          </ac:spMkLst>
        </pc:spChg>
        <pc:spChg chg="add del mod">
          <ac:chgData name="" userId="6944290824_tp_box_2" providerId="OAuth2" clId="{15FA56F8-0F9B-49F1-9DB8-7BEE97587C6A}" dt="2024-04-05T10:05:03.653" v="406" actId="478"/>
          <ac:spMkLst>
            <pc:docMk/>
            <pc:sldMk cId="1456736820" sldId="267"/>
            <ac:spMk id="35" creationId="{8F94FCB2-FF91-25BB-1143-2ECD25A10218}"/>
          </ac:spMkLst>
        </pc:spChg>
        <pc:spChg chg="add del mod">
          <ac:chgData name="" userId="6944290824_tp_box_2" providerId="OAuth2" clId="{15FA56F8-0F9B-49F1-9DB8-7BEE97587C6A}" dt="2024-04-05T10:05:02.006" v="405" actId="478"/>
          <ac:spMkLst>
            <pc:docMk/>
            <pc:sldMk cId="1456736820" sldId="267"/>
            <ac:spMk id="36" creationId="{4C1E6EB2-459B-4F4E-E03E-2D2BBCB6845D}"/>
          </ac:spMkLst>
        </pc:spChg>
        <pc:spChg chg="add del mod">
          <ac:chgData name="" userId="6944290824_tp_box_2" providerId="OAuth2" clId="{15FA56F8-0F9B-49F1-9DB8-7BEE97587C6A}" dt="2024-04-05T10:05:05.748" v="408" actId="478"/>
          <ac:spMkLst>
            <pc:docMk/>
            <pc:sldMk cId="1456736820" sldId="267"/>
            <ac:spMk id="37" creationId="{21D5215E-7D03-FEF5-A117-95F5AC3AC4EA}"/>
          </ac:spMkLst>
        </pc:spChg>
        <pc:spChg chg="add mod">
          <ac:chgData name="" userId="6944290824_tp_box_2" providerId="OAuth2" clId="{15FA56F8-0F9B-49F1-9DB8-7BEE97587C6A}" dt="2024-04-05T10:03:42.990" v="402"/>
          <ac:spMkLst>
            <pc:docMk/>
            <pc:sldMk cId="1456736820" sldId="267"/>
            <ac:spMk id="47" creationId="{CE72944B-25E2-91EE-8A8F-D269AFE62861}"/>
          </ac:spMkLst>
        </pc:spChg>
        <pc:spChg chg="add mod">
          <ac:chgData name="" userId="6944290824_tp_box_2" providerId="OAuth2" clId="{15FA56F8-0F9B-49F1-9DB8-7BEE97587C6A}" dt="2024-04-05T10:03:42.990" v="402"/>
          <ac:spMkLst>
            <pc:docMk/>
            <pc:sldMk cId="1456736820" sldId="267"/>
            <ac:spMk id="48" creationId="{82061B7F-B775-FA30-5C2D-961B3C052F06}"/>
          </ac:spMkLst>
        </pc:spChg>
        <pc:spChg chg="add mod">
          <ac:chgData name="" userId="6944290824_tp_box_2" providerId="OAuth2" clId="{15FA56F8-0F9B-49F1-9DB8-7BEE97587C6A}" dt="2024-04-05T10:03:42.990" v="402"/>
          <ac:spMkLst>
            <pc:docMk/>
            <pc:sldMk cId="1456736820" sldId="267"/>
            <ac:spMk id="49" creationId="{9A2EBD4C-E4B4-F63F-D5E9-6B367B16AB90}"/>
          </ac:spMkLst>
        </pc:spChg>
        <pc:spChg chg="add mod">
          <ac:chgData name="" userId="6944290824_tp_box_2" providerId="OAuth2" clId="{15FA56F8-0F9B-49F1-9DB8-7BEE97587C6A}" dt="2024-04-05T10:03:42.990" v="402"/>
          <ac:spMkLst>
            <pc:docMk/>
            <pc:sldMk cId="1456736820" sldId="267"/>
            <ac:spMk id="50" creationId="{E666E71E-ECCF-5F5C-416D-F33874BE7C5C}"/>
          </ac:spMkLst>
        </pc:spChg>
        <pc:spChg chg="add mod">
          <ac:chgData name="" userId="6944290824_tp_box_2" providerId="OAuth2" clId="{15FA56F8-0F9B-49F1-9DB8-7BEE97587C6A}" dt="2024-04-05T10:03:42.990" v="402"/>
          <ac:spMkLst>
            <pc:docMk/>
            <pc:sldMk cId="1456736820" sldId="267"/>
            <ac:spMk id="62" creationId="{33F45C73-010A-B01C-CAA1-80CBEE737178}"/>
          </ac:spMkLst>
        </pc:spChg>
        <pc:spChg chg="add mod">
          <ac:chgData name="" userId="6944290824_tp_box_2" providerId="OAuth2" clId="{15FA56F8-0F9B-49F1-9DB8-7BEE97587C6A}" dt="2024-04-05T10:03:42.990" v="402"/>
          <ac:spMkLst>
            <pc:docMk/>
            <pc:sldMk cId="1456736820" sldId="267"/>
            <ac:spMk id="63" creationId="{9D12DA49-3B27-74B0-6373-A6335ECB61FA}"/>
          </ac:spMkLst>
        </pc:spChg>
        <pc:spChg chg="add mod">
          <ac:chgData name="" userId="6944290824_tp_box_2" providerId="OAuth2" clId="{15FA56F8-0F9B-49F1-9DB8-7BEE97587C6A}" dt="2024-04-05T10:03:42.990" v="402"/>
          <ac:spMkLst>
            <pc:docMk/>
            <pc:sldMk cId="1456736820" sldId="267"/>
            <ac:spMk id="64" creationId="{07495B6C-EF33-12C5-E462-ECE22CB34D51}"/>
          </ac:spMkLst>
        </pc:spChg>
        <pc:spChg chg="add mod">
          <ac:chgData name="" userId="6944290824_tp_box_2" providerId="OAuth2" clId="{15FA56F8-0F9B-49F1-9DB8-7BEE97587C6A}" dt="2024-04-05T10:03:42.990" v="402"/>
          <ac:spMkLst>
            <pc:docMk/>
            <pc:sldMk cId="1456736820" sldId="267"/>
            <ac:spMk id="65" creationId="{F37540CC-BDF4-7DB1-825F-E515189D8E84}"/>
          </ac:spMkLst>
        </pc:spChg>
        <pc:spChg chg="add mod">
          <ac:chgData name="" userId="6944290824_tp_box_2" providerId="OAuth2" clId="{15FA56F8-0F9B-49F1-9DB8-7BEE97587C6A}" dt="2024-04-05T10:03:42.990" v="402"/>
          <ac:spMkLst>
            <pc:docMk/>
            <pc:sldMk cId="1456736820" sldId="267"/>
            <ac:spMk id="66" creationId="{C65AF5CB-5139-3C1A-62A4-94942A0859CB}"/>
          </ac:spMkLst>
        </pc:spChg>
        <pc:spChg chg="add mod">
          <ac:chgData name="" userId="6944290824_tp_box_2" providerId="OAuth2" clId="{15FA56F8-0F9B-49F1-9DB8-7BEE97587C6A}" dt="2024-04-05T10:03:42.990" v="402"/>
          <ac:spMkLst>
            <pc:docMk/>
            <pc:sldMk cId="1456736820" sldId="267"/>
            <ac:spMk id="67" creationId="{BB99828C-BFD4-22BC-FC5B-AB59C07B5702}"/>
          </ac:spMkLst>
        </pc:spChg>
        <pc:spChg chg="add mod">
          <ac:chgData name="" userId="6944290824_tp_box_2" providerId="OAuth2" clId="{15FA56F8-0F9B-49F1-9DB8-7BEE97587C6A}" dt="2024-04-05T10:03:42.990" v="402"/>
          <ac:spMkLst>
            <pc:docMk/>
            <pc:sldMk cId="1456736820" sldId="267"/>
            <ac:spMk id="68" creationId="{951B56BE-DF63-1A91-6291-CE2DD53AEBAD}"/>
          </ac:spMkLst>
        </pc:spChg>
        <pc:spChg chg="add mod">
          <ac:chgData name="" userId="6944290824_tp_box_2" providerId="OAuth2" clId="{15FA56F8-0F9B-49F1-9DB8-7BEE97587C6A}" dt="2024-04-05T10:03:42.990" v="402"/>
          <ac:spMkLst>
            <pc:docMk/>
            <pc:sldMk cId="1456736820" sldId="267"/>
            <ac:spMk id="69" creationId="{14FF54E5-9DFB-6EEC-569D-CE208E0C2177}"/>
          </ac:spMkLst>
        </pc:spChg>
        <pc:spChg chg="add mod">
          <ac:chgData name="" userId="6944290824_tp_box_2" providerId="OAuth2" clId="{15FA56F8-0F9B-49F1-9DB8-7BEE97587C6A}" dt="2024-04-05T10:03:42.990" v="402"/>
          <ac:spMkLst>
            <pc:docMk/>
            <pc:sldMk cId="1456736820" sldId="267"/>
            <ac:spMk id="70" creationId="{A233C927-22E0-547D-FD7C-D1CA6E20B77B}"/>
          </ac:spMkLst>
        </pc:spChg>
        <pc:spChg chg="add mod">
          <ac:chgData name="" userId="6944290824_tp_box_2" providerId="OAuth2" clId="{15FA56F8-0F9B-49F1-9DB8-7BEE97587C6A}" dt="2024-04-05T10:03:42.990" v="402"/>
          <ac:spMkLst>
            <pc:docMk/>
            <pc:sldMk cId="1456736820" sldId="267"/>
            <ac:spMk id="71" creationId="{57F6E329-561C-B158-2A3C-D34A59664ADE}"/>
          </ac:spMkLst>
        </pc:spChg>
        <pc:spChg chg="add mod">
          <ac:chgData name="" userId="6944290824_tp_box_2" providerId="OAuth2" clId="{15FA56F8-0F9B-49F1-9DB8-7BEE97587C6A}" dt="2024-04-05T10:03:42.990" v="402"/>
          <ac:spMkLst>
            <pc:docMk/>
            <pc:sldMk cId="1456736820" sldId="267"/>
            <ac:spMk id="72" creationId="{A9182FB3-9B74-A76B-8515-397576BB8D2C}"/>
          </ac:spMkLst>
        </pc:spChg>
        <pc:spChg chg="add mod">
          <ac:chgData name="" userId="6944290824_tp_box_2" providerId="OAuth2" clId="{15FA56F8-0F9B-49F1-9DB8-7BEE97587C6A}" dt="2024-04-05T10:03:42.990" v="402"/>
          <ac:spMkLst>
            <pc:docMk/>
            <pc:sldMk cId="1456736820" sldId="267"/>
            <ac:spMk id="73" creationId="{9F83E913-9F8C-698F-22BD-68E44F3180EF}"/>
          </ac:spMkLst>
        </pc:spChg>
        <pc:spChg chg="add mod">
          <ac:chgData name="" userId="6944290824_tp_box_2" providerId="OAuth2" clId="{15FA56F8-0F9B-49F1-9DB8-7BEE97587C6A}" dt="2024-04-05T10:03:42.990" v="402"/>
          <ac:spMkLst>
            <pc:docMk/>
            <pc:sldMk cId="1456736820" sldId="267"/>
            <ac:spMk id="74" creationId="{BE9A28BD-BA0F-322B-156B-ED5CF9CCFC25}"/>
          </ac:spMkLst>
        </pc:spChg>
        <pc:spChg chg="add mod">
          <ac:chgData name="" userId="6944290824_tp_box_2" providerId="OAuth2" clId="{15FA56F8-0F9B-49F1-9DB8-7BEE97587C6A}" dt="2024-04-05T10:03:42.990" v="402"/>
          <ac:spMkLst>
            <pc:docMk/>
            <pc:sldMk cId="1456736820" sldId="267"/>
            <ac:spMk id="75" creationId="{DA1BF714-6789-350D-5F2E-DFE14106DA7E}"/>
          </ac:spMkLst>
        </pc:spChg>
        <pc:spChg chg="add mod">
          <ac:chgData name="" userId="6944290824_tp_box_2" providerId="OAuth2" clId="{15FA56F8-0F9B-49F1-9DB8-7BEE97587C6A}" dt="2024-04-05T10:03:42.990" v="402"/>
          <ac:spMkLst>
            <pc:docMk/>
            <pc:sldMk cId="1456736820" sldId="267"/>
            <ac:spMk id="76" creationId="{0BDE8340-6F27-5555-6E4C-04B7A25F8C7E}"/>
          </ac:spMkLst>
        </pc:spChg>
        <pc:spChg chg="add del mod">
          <ac:chgData name="" userId="6944290824_tp_box_2" providerId="OAuth2" clId="{15FA56F8-0F9B-49F1-9DB8-7BEE97587C6A}" dt="2024-04-05T10:05:09.836" v="411" actId="478"/>
          <ac:spMkLst>
            <pc:docMk/>
            <pc:sldMk cId="1456736820" sldId="267"/>
            <ac:spMk id="82" creationId="{EB6A81CC-C626-34A1-8A52-36C61DA0A327}"/>
          </ac:spMkLst>
        </pc:spChg>
        <pc:spChg chg="add del mod">
          <ac:chgData name="" userId="6944290824_tp_box_2" providerId="OAuth2" clId="{15FA56F8-0F9B-49F1-9DB8-7BEE97587C6A}" dt="2024-04-05T10:05:07.898" v="410" actId="478"/>
          <ac:spMkLst>
            <pc:docMk/>
            <pc:sldMk cId="1456736820" sldId="267"/>
            <ac:spMk id="83" creationId="{0256A8BB-BF15-D513-C6A8-41DE239F3E83}"/>
          </ac:spMkLst>
        </pc:spChg>
        <pc:picChg chg="add mod">
          <ac:chgData name="" userId="6944290824_tp_box_2" providerId="OAuth2" clId="{15FA56F8-0F9B-49F1-9DB8-7BEE97587C6A}" dt="2024-04-05T10:03:42.990" v="402"/>
          <ac:picMkLst>
            <pc:docMk/>
            <pc:sldMk cId="1456736820" sldId="267"/>
            <ac:picMk id="38" creationId="{C055A619-D185-85B8-9D76-581E977A72F1}"/>
          </ac:picMkLst>
        </pc:picChg>
        <pc:picChg chg="add mod">
          <ac:chgData name="" userId="6944290824_tp_box_2" providerId="OAuth2" clId="{15FA56F8-0F9B-49F1-9DB8-7BEE97587C6A}" dt="2024-04-05T10:03:42.990" v="402"/>
          <ac:picMkLst>
            <pc:docMk/>
            <pc:sldMk cId="1456736820" sldId="267"/>
            <ac:picMk id="39" creationId="{D35C35E9-2B51-E32A-C903-AD097769A7FE}"/>
          </ac:picMkLst>
        </pc:picChg>
        <pc:picChg chg="add mod">
          <ac:chgData name="" userId="6944290824_tp_box_2" providerId="OAuth2" clId="{15FA56F8-0F9B-49F1-9DB8-7BEE97587C6A}" dt="2024-04-05T10:03:42.990" v="402"/>
          <ac:picMkLst>
            <pc:docMk/>
            <pc:sldMk cId="1456736820" sldId="267"/>
            <ac:picMk id="40" creationId="{9368C4BC-4659-DDE7-9A3A-0016311730D1}"/>
          </ac:picMkLst>
        </pc:picChg>
        <pc:picChg chg="add mod">
          <ac:chgData name="" userId="6944290824_tp_box_2" providerId="OAuth2" clId="{15FA56F8-0F9B-49F1-9DB8-7BEE97587C6A}" dt="2024-04-05T10:03:42.990" v="402"/>
          <ac:picMkLst>
            <pc:docMk/>
            <pc:sldMk cId="1456736820" sldId="267"/>
            <ac:picMk id="41" creationId="{288C4750-A69A-02B8-F07F-4C55DBCA8435}"/>
          </ac:picMkLst>
        </pc:picChg>
        <pc:picChg chg="add mod">
          <ac:chgData name="" userId="6944290824_tp_box_2" providerId="OAuth2" clId="{15FA56F8-0F9B-49F1-9DB8-7BEE97587C6A}" dt="2024-04-05T10:03:42.990" v="402"/>
          <ac:picMkLst>
            <pc:docMk/>
            <pc:sldMk cId="1456736820" sldId="267"/>
            <ac:picMk id="42" creationId="{D8970A53-0875-E040-C58F-0D4A7916F622}"/>
          </ac:picMkLst>
        </pc:picChg>
        <pc:picChg chg="add mod">
          <ac:chgData name="" userId="6944290824_tp_box_2" providerId="OAuth2" clId="{15FA56F8-0F9B-49F1-9DB8-7BEE97587C6A}" dt="2024-04-05T10:03:42.990" v="402"/>
          <ac:picMkLst>
            <pc:docMk/>
            <pc:sldMk cId="1456736820" sldId="267"/>
            <ac:picMk id="43" creationId="{2EBA50DF-592B-201D-E57F-4247FE552ADA}"/>
          </ac:picMkLst>
        </pc:picChg>
        <pc:picChg chg="add mod">
          <ac:chgData name="" userId="6944290824_tp_box_2" providerId="OAuth2" clId="{15FA56F8-0F9B-49F1-9DB8-7BEE97587C6A}" dt="2024-04-05T10:03:42.990" v="402"/>
          <ac:picMkLst>
            <pc:docMk/>
            <pc:sldMk cId="1456736820" sldId="267"/>
            <ac:picMk id="44" creationId="{90910A68-4EC9-B5D7-7285-3DCE08B1AF15}"/>
          </ac:picMkLst>
        </pc:picChg>
        <pc:picChg chg="add mod">
          <ac:chgData name="" userId="6944290824_tp_box_2" providerId="OAuth2" clId="{15FA56F8-0F9B-49F1-9DB8-7BEE97587C6A}" dt="2024-04-05T10:03:42.990" v="402"/>
          <ac:picMkLst>
            <pc:docMk/>
            <pc:sldMk cId="1456736820" sldId="267"/>
            <ac:picMk id="45" creationId="{AEF5AAEE-2C0F-6489-13D9-26622CFAFD51}"/>
          </ac:picMkLst>
        </pc:picChg>
        <pc:picChg chg="add mod">
          <ac:chgData name="" userId="6944290824_tp_box_2" providerId="OAuth2" clId="{15FA56F8-0F9B-49F1-9DB8-7BEE97587C6A}" dt="2024-04-05T10:03:42.990" v="402"/>
          <ac:picMkLst>
            <pc:docMk/>
            <pc:sldMk cId="1456736820" sldId="267"/>
            <ac:picMk id="54" creationId="{FFCD027E-0422-714D-287E-EE2B3E9B8A54}"/>
          </ac:picMkLst>
        </pc:picChg>
        <pc:picChg chg="add mod">
          <ac:chgData name="" userId="6944290824_tp_box_2" providerId="OAuth2" clId="{15FA56F8-0F9B-49F1-9DB8-7BEE97587C6A}" dt="2024-04-05T10:03:42.990" v="402"/>
          <ac:picMkLst>
            <pc:docMk/>
            <pc:sldMk cId="1456736820" sldId="267"/>
            <ac:picMk id="57" creationId="{E178758A-DD09-6A96-D001-EAC68CACD21B}"/>
          </ac:picMkLst>
        </pc:picChg>
        <pc:picChg chg="add mod">
          <ac:chgData name="" userId="6944290824_tp_box_2" providerId="OAuth2" clId="{15FA56F8-0F9B-49F1-9DB8-7BEE97587C6A}" dt="2024-04-05T10:03:42.990" v="402"/>
          <ac:picMkLst>
            <pc:docMk/>
            <pc:sldMk cId="1456736820" sldId="267"/>
            <ac:picMk id="58" creationId="{26F8826D-681E-DF13-BC3C-69699431EE24}"/>
          </ac:picMkLst>
        </pc:picChg>
        <pc:picChg chg="add mod">
          <ac:chgData name="" userId="6944290824_tp_box_2" providerId="OAuth2" clId="{15FA56F8-0F9B-49F1-9DB8-7BEE97587C6A}" dt="2024-04-05T10:03:42.990" v="402"/>
          <ac:picMkLst>
            <pc:docMk/>
            <pc:sldMk cId="1456736820" sldId="267"/>
            <ac:picMk id="61" creationId="{EC9A121F-C057-33EC-B9AE-E2714FA936CD}"/>
          </ac:picMkLst>
        </pc:picChg>
        <pc:picChg chg="add mod">
          <ac:chgData name="" userId="6944290824_tp_box_2" providerId="OAuth2" clId="{15FA56F8-0F9B-49F1-9DB8-7BEE97587C6A}" dt="2024-04-05T10:05:52.577" v="414" actId="1076"/>
          <ac:picMkLst>
            <pc:docMk/>
            <pc:sldMk cId="1456736820" sldId="267"/>
            <ac:picMk id="85" creationId="{B719DBA2-A4A7-187C-EAA9-B241249255AA}"/>
          </ac:picMkLst>
        </pc:picChg>
        <pc:cxnChg chg="add mod">
          <ac:chgData name="" userId="6944290824_tp_box_2" providerId="OAuth2" clId="{15FA56F8-0F9B-49F1-9DB8-7BEE97587C6A}" dt="2024-04-05T10:03:42.990" v="402"/>
          <ac:cxnSpMkLst>
            <pc:docMk/>
            <pc:sldMk cId="1456736820" sldId="267"/>
            <ac:cxnSpMk id="5" creationId="{6A67E9EA-BAEB-8242-5999-6D0D30662EEE}"/>
          </ac:cxnSpMkLst>
        </pc:cxnChg>
        <pc:cxnChg chg="add mod">
          <ac:chgData name="" userId="6944290824_tp_box_2" providerId="OAuth2" clId="{15FA56F8-0F9B-49F1-9DB8-7BEE97587C6A}" dt="2024-04-05T10:03:42.990" v="402"/>
          <ac:cxnSpMkLst>
            <pc:docMk/>
            <pc:sldMk cId="1456736820" sldId="267"/>
            <ac:cxnSpMk id="6" creationId="{8F6315CC-F13D-9D5A-1D9B-57CBB033781E}"/>
          </ac:cxnSpMkLst>
        </pc:cxnChg>
        <pc:cxnChg chg="add mod">
          <ac:chgData name="" userId="6944290824_tp_box_2" providerId="OAuth2" clId="{15FA56F8-0F9B-49F1-9DB8-7BEE97587C6A}" dt="2024-04-05T10:03:42.990" v="402"/>
          <ac:cxnSpMkLst>
            <pc:docMk/>
            <pc:sldMk cId="1456736820" sldId="267"/>
            <ac:cxnSpMk id="22" creationId="{2A29EE80-41F8-E072-7451-4E122A5515D6}"/>
          </ac:cxnSpMkLst>
        </pc:cxnChg>
        <pc:cxnChg chg="add mod">
          <ac:chgData name="" userId="6944290824_tp_box_2" providerId="OAuth2" clId="{15FA56F8-0F9B-49F1-9DB8-7BEE97587C6A}" dt="2024-04-05T10:03:42.990" v="402"/>
          <ac:cxnSpMkLst>
            <pc:docMk/>
            <pc:sldMk cId="1456736820" sldId="267"/>
            <ac:cxnSpMk id="28" creationId="{20D45FCA-92BB-1400-8CEC-21FB7C760364}"/>
          </ac:cxnSpMkLst>
        </pc:cxnChg>
        <pc:cxnChg chg="add mod">
          <ac:chgData name="" userId="6944290824_tp_box_2" providerId="OAuth2" clId="{15FA56F8-0F9B-49F1-9DB8-7BEE97587C6A}" dt="2024-04-05T10:03:42.990" v="402"/>
          <ac:cxnSpMkLst>
            <pc:docMk/>
            <pc:sldMk cId="1456736820" sldId="267"/>
            <ac:cxnSpMk id="29" creationId="{2B1BFD0A-BE60-A821-20D2-74AF16CA2134}"/>
          </ac:cxnSpMkLst>
        </pc:cxnChg>
        <pc:cxnChg chg="add mod">
          <ac:chgData name="" userId="6944290824_tp_box_2" providerId="OAuth2" clId="{15FA56F8-0F9B-49F1-9DB8-7BEE97587C6A}" dt="2024-04-05T10:03:42.990" v="402"/>
          <ac:cxnSpMkLst>
            <pc:docMk/>
            <pc:sldMk cId="1456736820" sldId="267"/>
            <ac:cxnSpMk id="46" creationId="{8D22C5D7-DB72-9C0F-AC99-906F74166860}"/>
          </ac:cxnSpMkLst>
        </pc:cxnChg>
        <pc:cxnChg chg="add mod">
          <ac:chgData name="" userId="6944290824_tp_box_2" providerId="OAuth2" clId="{15FA56F8-0F9B-49F1-9DB8-7BEE97587C6A}" dt="2024-04-05T10:03:42.990" v="402"/>
          <ac:cxnSpMkLst>
            <pc:docMk/>
            <pc:sldMk cId="1456736820" sldId="267"/>
            <ac:cxnSpMk id="51" creationId="{AB792B78-5B79-4F39-C59E-26849E7635D2}"/>
          </ac:cxnSpMkLst>
        </pc:cxnChg>
        <pc:cxnChg chg="add mod">
          <ac:chgData name="" userId="6944290824_tp_box_2" providerId="OAuth2" clId="{15FA56F8-0F9B-49F1-9DB8-7BEE97587C6A}" dt="2024-04-05T10:03:42.990" v="402"/>
          <ac:cxnSpMkLst>
            <pc:docMk/>
            <pc:sldMk cId="1456736820" sldId="267"/>
            <ac:cxnSpMk id="52" creationId="{72FE4A20-BCF9-E395-4428-A69E7875AF2A}"/>
          </ac:cxnSpMkLst>
        </pc:cxnChg>
        <pc:cxnChg chg="add mod">
          <ac:chgData name="" userId="6944290824_tp_box_2" providerId="OAuth2" clId="{15FA56F8-0F9B-49F1-9DB8-7BEE97587C6A}" dt="2024-04-05T10:03:42.990" v="402"/>
          <ac:cxnSpMkLst>
            <pc:docMk/>
            <pc:sldMk cId="1456736820" sldId="267"/>
            <ac:cxnSpMk id="53" creationId="{8370EF83-03AE-F0C0-85C5-3BEB5EC0DFB9}"/>
          </ac:cxnSpMkLst>
        </pc:cxnChg>
        <pc:cxnChg chg="add mod">
          <ac:chgData name="" userId="6944290824_tp_box_2" providerId="OAuth2" clId="{15FA56F8-0F9B-49F1-9DB8-7BEE97587C6A}" dt="2024-04-05T10:03:42.990" v="402"/>
          <ac:cxnSpMkLst>
            <pc:docMk/>
            <pc:sldMk cId="1456736820" sldId="267"/>
            <ac:cxnSpMk id="55" creationId="{74145633-686C-E92E-D2F7-429E77695B4A}"/>
          </ac:cxnSpMkLst>
        </pc:cxnChg>
        <pc:cxnChg chg="add mod">
          <ac:chgData name="" userId="6944290824_tp_box_2" providerId="OAuth2" clId="{15FA56F8-0F9B-49F1-9DB8-7BEE97587C6A}" dt="2024-04-05T10:03:42.990" v="402"/>
          <ac:cxnSpMkLst>
            <pc:docMk/>
            <pc:sldMk cId="1456736820" sldId="267"/>
            <ac:cxnSpMk id="56" creationId="{35AC4385-B146-430E-4953-79FA52A0C849}"/>
          </ac:cxnSpMkLst>
        </pc:cxnChg>
        <pc:cxnChg chg="add mod">
          <ac:chgData name="" userId="6944290824_tp_box_2" providerId="OAuth2" clId="{15FA56F8-0F9B-49F1-9DB8-7BEE97587C6A}" dt="2024-04-05T10:03:42.990" v="402"/>
          <ac:cxnSpMkLst>
            <pc:docMk/>
            <pc:sldMk cId="1456736820" sldId="267"/>
            <ac:cxnSpMk id="59" creationId="{EB9E148D-F224-F979-4119-DEA2920F752F}"/>
          </ac:cxnSpMkLst>
        </pc:cxnChg>
        <pc:cxnChg chg="add mod">
          <ac:chgData name="" userId="6944290824_tp_box_2" providerId="OAuth2" clId="{15FA56F8-0F9B-49F1-9DB8-7BEE97587C6A}" dt="2024-04-05T10:03:42.990" v="402"/>
          <ac:cxnSpMkLst>
            <pc:docMk/>
            <pc:sldMk cId="1456736820" sldId="267"/>
            <ac:cxnSpMk id="60" creationId="{5E519BEE-CB74-E27E-9152-A35E1E2A25E4}"/>
          </ac:cxnSpMkLst>
        </pc:cxnChg>
        <pc:cxnChg chg="add mod">
          <ac:chgData name="" userId="6944290824_tp_box_2" providerId="OAuth2" clId="{15FA56F8-0F9B-49F1-9DB8-7BEE97587C6A}" dt="2024-04-05T10:03:42.990" v="402"/>
          <ac:cxnSpMkLst>
            <pc:docMk/>
            <pc:sldMk cId="1456736820" sldId="267"/>
            <ac:cxnSpMk id="77" creationId="{CC79F1ED-7EE1-6022-7908-88B263565170}"/>
          </ac:cxnSpMkLst>
        </pc:cxnChg>
        <pc:cxnChg chg="add mod">
          <ac:chgData name="" userId="6944290824_tp_box_2" providerId="OAuth2" clId="{15FA56F8-0F9B-49F1-9DB8-7BEE97587C6A}" dt="2024-04-05T10:03:42.990" v="402"/>
          <ac:cxnSpMkLst>
            <pc:docMk/>
            <pc:sldMk cId="1456736820" sldId="267"/>
            <ac:cxnSpMk id="78" creationId="{88A59318-8BEC-140B-1DBA-49F3C342970A}"/>
          </ac:cxnSpMkLst>
        </pc:cxnChg>
        <pc:cxnChg chg="add mod">
          <ac:chgData name="" userId="6944290824_tp_box_2" providerId="OAuth2" clId="{15FA56F8-0F9B-49F1-9DB8-7BEE97587C6A}" dt="2024-04-05T10:03:42.990" v="402"/>
          <ac:cxnSpMkLst>
            <pc:docMk/>
            <pc:sldMk cId="1456736820" sldId="267"/>
            <ac:cxnSpMk id="79" creationId="{8A7E2F8E-FCF9-7D44-9652-394A18178C95}"/>
          </ac:cxnSpMkLst>
        </pc:cxnChg>
        <pc:cxnChg chg="add mod">
          <ac:chgData name="" userId="6944290824_tp_box_2" providerId="OAuth2" clId="{15FA56F8-0F9B-49F1-9DB8-7BEE97587C6A}" dt="2024-04-05T10:03:42.990" v="402"/>
          <ac:cxnSpMkLst>
            <pc:docMk/>
            <pc:sldMk cId="1456736820" sldId="267"/>
            <ac:cxnSpMk id="80" creationId="{CBCCC31E-1E05-4A77-97BF-76A3FEC10316}"/>
          </ac:cxnSpMkLst>
        </pc:cxnChg>
        <pc:cxnChg chg="add mod">
          <ac:chgData name="" userId="6944290824_tp_box_2" providerId="OAuth2" clId="{15FA56F8-0F9B-49F1-9DB8-7BEE97587C6A}" dt="2024-04-05T10:03:42.990" v="402"/>
          <ac:cxnSpMkLst>
            <pc:docMk/>
            <pc:sldMk cId="1456736820" sldId="267"/>
            <ac:cxnSpMk id="81" creationId="{9A386DA8-84B6-0B7F-40D9-7FBB2606393F}"/>
          </ac:cxnSpMkLst>
        </pc:cxnChg>
        <pc:cxnChg chg="add mod">
          <ac:chgData name="" userId="6944290824_tp_box_2" providerId="OAuth2" clId="{15FA56F8-0F9B-49F1-9DB8-7BEE97587C6A}" dt="2024-04-05T10:07:34.171" v="482"/>
          <ac:cxnSpMkLst>
            <pc:docMk/>
            <pc:sldMk cId="1456736820" sldId="267"/>
            <ac:cxnSpMk id="86" creationId="{34557B5B-0575-C5EF-AAC0-A6CA3A50A160}"/>
          </ac:cxnSpMkLst>
        </pc:cxnChg>
        <pc:cxnChg chg="add mod">
          <ac:chgData name="" userId="6944290824_tp_box_2" providerId="OAuth2" clId="{15FA56F8-0F9B-49F1-9DB8-7BEE97587C6A}" dt="2024-04-05T10:07:34.171" v="482"/>
          <ac:cxnSpMkLst>
            <pc:docMk/>
            <pc:sldMk cId="1456736820" sldId="267"/>
            <ac:cxnSpMk id="87" creationId="{64AE3A46-7836-2789-5C2D-0B675121AEF9}"/>
          </ac:cxnSpMkLst>
        </pc:cxnChg>
        <pc:cxnChg chg="add mod">
          <ac:chgData name="" userId="6944290824_tp_box_2" providerId="OAuth2" clId="{15FA56F8-0F9B-49F1-9DB8-7BEE97587C6A}" dt="2024-04-05T10:07:34.171" v="482"/>
          <ac:cxnSpMkLst>
            <pc:docMk/>
            <pc:sldMk cId="1456736820" sldId="267"/>
            <ac:cxnSpMk id="88" creationId="{E8B4629B-68C2-2072-EA3D-F0AEC8D3CF7C}"/>
          </ac:cxnSpMkLst>
        </pc:cxnChg>
        <pc:cxnChg chg="add mod">
          <ac:chgData name="" userId="6944290824_tp_box_2" providerId="OAuth2" clId="{15FA56F8-0F9B-49F1-9DB8-7BEE97587C6A}" dt="2024-04-05T10:07:34.171" v="482"/>
          <ac:cxnSpMkLst>
            <pc:docMk/>
            <pc:sldMk cId="1456736820" sldId="267"/>
            <ac:cxnSpMk id="89" creationId="{8D610D33-69CE-D0D0-727E-DC737DD438F2}"/>
          </ac:cxnSpMkLst>
        </pc:cxnChg>
        <pc:cxnChg chg="add mod">
          <ac:chgData name="" userId="6944290824_tp_box_2" providerId="OAuth2" clId="{15FA56F8-0F9B-49F1-9DB8-7BEE97587C6A}" dt="2024-04-05T10:07:34.171" v="482"/>
          <ac:cxnSpMkLst>
            <pc:docMk/>
            <pc:sldMk cId="1456736820" sldId="267"/>
            <ac:cxnSpMk id="90" creationId="{B5B78142-73DD-335B-ACCC-62D7656613DB}"/>
          </ac:cxnSpMkLst>
        </pc:cxnChg>
        <pc:cxnChg chg="add mod">
          <ac:chgData name="" userId="6944290824_tp_box_2" providerId="OAuth2" clId="{15FA56F8-0F9B-49F1-9DB8-7BEE97587C6A}" dt="2024-04-05T10:07:34.171" v="482"/>
          <ac:cxnSpMkLst>
            <pc:docMk/>
            <pc:sldMk cId="1456736820" sldId="267"/>
            <ac:cxnSpMk id="91" creationId="{28306955-D6E7-01E0-BADA-4DF5E5A7714D}"/>
          </ac:cxnSpMkLst>
        </pc:cxnChg>
        <pc:cxnChg chg="add mod">
          <ac:chgData name="" userId="6944290824_tp_box_2" providerId="OAuth2" clId="{15FA56F8-0F9B-49F1-9DB8-7BEE97587C6A}" dt="2024-04-05T10:07:34.171" v="482"/>
          <ac:cxnSpMkLst>
            <pc:docMk/>
            <pc:sldMk cId="1456736820" sldId="267"/>
            <ac:cxnSpMk id="92" creationId="{83396E63-0D4F-8A91-97A4-C4ED00894B50}"/>
          </ac:cxnSpMkLst>
        </pc:cxnChg>
        <pc:cxnChg chg="add mod">
          <ac:chgData name="" userId="6944290824_tp_box_2" providerId="OAuth2" clId="{15FA56F8-0F9B-49F1-9DB8-7BEE97587C6A}" dt="2024-04-05T10:07:34.171" v="482"/>
          <ac:cxnSpMkLst>
            <pc:docMk/>
            <pc:sldMk cId="1456736820" sldId="267"/>
            <ac:cxnSpMk id="93" creationId="{08CDD9E2-9210-B1B6-64B3-F8CA3114BF06}"/>
          </ac:cxnSpMkLst>
        </pc:cxnChg>
        <pc:cxnChg chg="add mod">
          <ac:chgData name="" userId="6944290824_tp_box_2" providerId="OAuth2" clId="{15FA56F8-0F9B-49F1-9DB8-7BEE97587C6A}" dt="2024-04-05T10:07:34.171" v="482"/>
          <ac:cxnSpMkLst>
            <pc:docMk/>
            <pc:sldMk cId="1456736820" sldId="267"/>
            <ac:cxnSpMk id="94" creationId="{6CA5D426-BCE4-1C37-33A6-B190A82707DD}"/>
          </ac:cxnSpMkLst>
        </pc:cxnChg>
        <pc:cxnChg chg="add mod">
          <ac:chgData name="" userId="6944290824_tp_box_2" providerId="OAuth2" clId="{15FA56F8-0F9B-49F1-9DB8-7BEE97587C6A}" dt="2024-04-05T10:07:34.171" v="482"/>
          <ac:cxnSpMkLst>
            <pc:docMk/>
            <pc:sldMk cId="1456736820" sldId="267"/>
            <ac:cxnSpMk id="95" creationId="{FB95032B-AE32-C9F1-8446-4A189933E996}"/>
          </ac:cxnSpMkLst>
        </pc:cxnChg>
        <pc:cxnChg chg="add mod">
          <ac:chgData name="" userId="6944290824_tp_box_2" providerId="OAuth2" clId="{15FA56F8-0F9B-49F1-9DB8-7BEE97587C6A}" dt="2024-04-05T10:08:29.344" v="483"/>
          <ac:cxnSpMkLst>
            <pc:docMk/>
            <pc:sldMk cId="1456736820" sldId="267"/>
            <ac:cxnSpMk id="96" creationId="{C8797B83-2EEF-4120-B0E8-A5145621E392}"/>
          </ac:cxnSpMkLst>
        </pc:cxnChg>
        <pc:cxnChg chg="add mod">
          <ac:chgData name="" userId="6944290824_tp_box_2" providerId="OAuth2" clId="{15FA56F8-0F9B-49F1-9DB8-7BEE97587C6A}" dt="2024-04-05T10:08:29.344" v="483"/>
          <ac:cxnSpMkLst>
            <pc:docMk/>
            <pc:sldMk cId="1456736820" sldId="267"/>
            <ac:cxnSpMk id="97" creationId="{C8442571-3777-85CF-ED46-48E9C12BF390}"/>
          </ac:cxnSpMkLst>
        </pc:cxnChg>
        <pc:cxnChg chg="add mod">
          <ac:chgData name="" userId="6944290824_tp_box_2" providerId="OAuth2" clId="{15FA56F8-0F9B-49F1-9DB8-7BEE97587C6A}" dt="2024-04-05T10:08:29.344" v="483"/>
          <ac:cxnSpMkLst>
            <pc:docMk/>
            <pc:sldMk cId="1456736820" sldId="267"/>
            <ac:cxnSpMk id="98" creationId="{7AC0CFE2-994C-CC38-A695-D4457100C23C}"/>
          </ac:cxnSpMkLst>
        </pc:cxnChg>
        <pc:cxnChg chg="add mod">
          <ac:chgData name="" userId="6944290824_tp_box_2" providerId="OAuth2" clId="{15FA56F8-0F9B-49F1-9DB8-7BEE97587C6A}" dt="2024-04-05T10:08:29.344" v="483"/>
          <ac:cxnSpMkLst>
            <pc:docMk/>
            <pc:sldMk cId="1456736820" sldId="267"/>
            <ac:cxnSpMk id="99" creationId="{77CB902F-2ECE-9C7C-4A25-6267791EE940}"/>
          </ac:cxnSpMkLst>
        </pc:cxnChg>
        <pc:cxnChg chg="add mod">
          <ac:chgData name="" userId="6944290824_tp_box_2" providerId="OAuth2" clId="{15FA56F8-0F9B-49F1-9DB8-7BEE97587C6A}" dt="2024-04-05T10:08:29.344" v="483"/>
          <ac:cxnSpMkLst>
            <pc:docMk/>
            <pc:sldMk cId="1456736820" sldId="267"/>
            <ac:cxnSpMk id="100" creationId="{1A64F55E-C46D-D2AB-602D-250A8005D6AE}"/>
          </ac:cxnSpMkLst>
        </pc:cxnChg>
        <pc:cxnChg chg="add mod">
          <ac:chgData name="" userId="6944290824_tp_box_2" providerId="OAuth2" clId="{15FA56F8-0F9B-49F1-9DB8-7BEE97587C6A}" dt="2024-04-05T10:08:29.344" v="483"/>
          <ac:cxnSpMkLst>
            <pc:docMk/>
            <pc:sldMk cId="1456736820" sldId="267"/>
            <ac:cxnSpMk id="101" creationId="{15905B1B-D6FD-63DC-7B32-BB46982BF33C}"/>
          </ac:cxnSpMkLst>
        </pc:cxnChg>
        <pc:cxnChg chg="add mod">
          <ac:chgData name="" userId="6944290824_tp_box_2" providerId="OAuth2" clId="{15FA56F8-0F9B-49F1-9DB8-7BEE97587C6A}" dt="2024-04-05T10:09:36.400" v="488"/>
          <ac:cxnSpMkLst>
            <pc:docMk/>
            <pc:sldMk cId="1456736820" sldId="267"/>
            <ac:cxnSpMk id="102" creationId="{B4C3028F-9B0B-ADB3-90DF-C13756D4879F}"/>
          </ac:cxnSpMkLst>
        </pc:cxnChg>
      </pc:sldChg>
      <pc:sldChg chg="addSp delSp modSp new mod">
        <pc:chgData name="" userId="6944290824_tp_box_2" providerId="OAuth2" clId="{15FA56F8-0F9B-49F1-9DB8-7BEE97587C6A}" dt="2024-04-05T10:14:54.348" v="518" actId="207"/>
        <pc:sldMkLst>
          <pc:docMk/>
          <pc:sldMk cId="650067082" sldId="268"/>
        </pc:sldMkLst>
        <pc:spChg chg="del">
          <ac:chgData name="" userId="6944290824_tp_box_2" providerId="OAuth2" clId="{15FA56F8-0F9B-49F1-9DB8-7BEE97587C6A}" dt="2024-04-05T10:11:17.085" v="490" actId="478"/>
          <ac:spMkLst>
            <pc:docMk/>
            <pc:sldMk cId="650067082" sldId="268"/>
            <ac:spMk id="2" creationId="{7596EBEA-72E8-5827-E8A3-BE44DC245B47}"/>
          </ac:spMkLst>
        </pc:spChg>
        <pc:spChg chg="add mod">
          <ac:chgData name="" userId="6944290824_tp_box_2" providerId="OAuth2" clId="{15FA56F8-0F9B-49F1-9DB8-7BEE97587C6A}" dt="2024-04-05T10:13:06.861" v="509" actId="207"/>
          <ac:spMkLst>
            <pc:docMk/>
            <pc:sldMk cId="650067082" sldId="268"/>
            <ac:spMk id="3" creationId="{2AEB6E90-A9FE-0EF8-132D-83C0094E68AA}"/>
          </ac:spMkLst>
        </pc:spChg>
        <pc:spChg chg="add mod">
          <ac:chgData name="" userId="6944290824_tp_box_2" providerId="OAuth2" clId="{15FA56F8-0F9B-49F1-9DB8-7BEE97587C6A}" dt="2024-04-05T10:11:50.607" v="505" actId="207"/>
          <ac:spMkLst>
            <pc:docMk/>
            <pc:sldMk cId="650067082" sldId="268"/>
            <ac:spMk id="4" creationId="{6B922F0D-21C6-4938-6B7F-883A5EE0B017}"/>
          </ac:spMkLst>
        </pc:spChg>
        <pc:spChg chg="add mod">
          <ac:chgData name="" userId="6944290824_tp_box_2" providerId="OAuth2" clId="{15FA56F8-0F9B-49F1-9DB8-7BEE97587C6A}" dt="2024-04-05T10:11:20.518" v="491"/>
          <ac:spMkLst>
            <pc:docMk/>
            <pc:sldMk cId="650067082" sldId="268"/>
            <ac:spMk id="5" creationId="{83876321-2DB6-EE53-AA4C-08F2851D70BD}"/>
          </ac:spMkLst>
        </pc:spChg>
        <pc:spChg chg="add mod">
          <ac:chgData name="" userId="6944290824_tp_box_2" providerId="OAuth2" clId="{15FA56F8-0F9B-49F1-9DB8-7BEE97587C6A}" dt="2024-04-05T10:14:32.393" v="516" actId="207"/>
          <ac:spMkLst>
            <pc:docMk/>
            <pc:sldMk cId="650067082" sldId="268"/>
            <ac:spMk id="7" creationId="{673D73AD-EDFB-642A-8EDD-80155B3158E3}"/>
          </ac:spMkLst>
        </pc:spChg>
        <pc:graphicFrameChg chg="add mod modGraphic">
          <ac:chgData name="" userId="6944290824_tp_box_2" providerId="OAuth2" clId="{15FA56F8-0F9B-49F1-9DB8-7BEE97587C6A}" dt="2024-04-05T10:14:54.348" v="518" actId="207"/>
          <ac:graphicFrameMkLst>
            <pc:docMk/>
            <pc:sldMk cId="650067082" sldId="268"/>
            <ac:graphicFrameMk id="6" creationId="{058AD561-9F8E-C2D5-C4B7-D6DC38C14432}"/>
          </ac:graphicFrameMkLst>
        </pc:graphicFrameChg>
      </pc:sldChg>
      <pc:sldChg chg="addSp delSp modSp new mod">
        <pc:chgData name="" userId="6944290824_tp_box_2" providerId="OAuth2" clId="{15FA56F8-0F9B-49F1-9DB8-7BEE97587C6A}" dt="2024-04-05T10:57:10.792" v="891" actId="207"/>
        <pc:sldMkLst>
          <pc:docMk/>
          <pc:sldMk cId="2498756306" sldId="269"/>
        </pc:sldMkLst>
        <pc:spChg chg="del">
          <ac:chgData name="" userId="6944290824_tp_box_2" providerId="OAuth2" clId="{15FA56F8-0F9B-49F1-9DB8-7BEE97587C6A}" dt="2024-04-05T10:15:09.813" v="520" actId="478"/>
          <ac:spMkLst>
            <pc:docMk/>
            <pc:sldMk cId="2498756306" sldId="269"/>
            <ac:spMk id="2" creationId="{41C98DEA-A54B-82E0-DA2D-BE36BF7670BF}"/>
          </ac:spMkLst>
        </pc:spChg>
        <pc:spChg chg="add mod">
          <ac:chgData name="" userId="6944290824_tp_box_2" providerId="OAuth2" clId="{15FA56F8-0F9B-49F1-9DB8-7BEE97587C6A}" dt="2024-04-05T10:16:30.890" v="543" actId="207"/>
          <ac:spMkLst>
            <pc:docMk/>
            <pc:sldMk cId="2498756306" sldId="269"/>
            <ac:spMk id="3" creationId="{831F2DE4-8CB5-E5AD-3BE1-76DAF2C89518}"/>
          </ac:spMkLst>
        </pc:spChg>
        <pc:spChg chg="add mod">
          <ac:chgData name="" userId="6944290824_tp_box_2" providerId="OAuth2" clId="{15FA56F8-0F9B-49F1-9DB8-7BEE97587C6A}" dt="2024-04-05T10:57:10.792" v="891" actId="207"/>
          <ac:spMkLst>
            <pc:docMk/>
            <pc:sldMk cId="2498756306" sldId="269"/>
            <ac:spMk id="4" creationId="{C0102328-B876-597C-989B-7A606FA5D74B}"/>
          </ac:spMkLst>
        </pc:spChg>
        <pc:spChg chg="add mod">
          <ac:chgData name="" userId="6944290824_tp_box_2" providerId="OAuth2" clId="{15FA56F8-0F9B-49F1-9DB8-7BEE97587C6A}" dt="2024-04-05T10:18:01.174" v="550" actId="207"/>
          <ac:spMkLst>
            <pc:docMk/>
            <pc:sldMk cId="2498756306" sldId="269"/>
            <ac:spMk id="5" creationId="{7A04DE25-E6DF-0FBF-0FDB-527C0F7EE20F}"/>
          </ac:spMkLst>
        </pc:spChg>
        <pc:spChg chg="mod">
          <ac:chgData name="" userId="6944290824_tp_box_2" providerId="OAuth2" clId="{15FA56F8-0F9B-49F1-9DB8-7BEE97587C6A}" dt="2024-04-05T10:16:05.648" v="521"/>
          <ac:spMkLst>
            <pc:docMk/>
            <pc:sldMk cId="2498756306" sldId="269"/>
            <ac:spMk id="9" creationId="{20906042-E95B-1F17-E41D-540EA69E8B18}"/>
          </ac:spMkLst>
        </pc:spChg>
        <pc:spChg chg="add mod">
          <ac:chgData name="" userId="6944290824_tp_box_2" providerId="OAuth2" clId="{15FA56F8-0F9B-49F1-9DB8-7BEE97587C6A}" dt="2024-04-05T10:16:19.214" v="540" actId="1038"/>
          <ac:spMkLst>
            <pc:docMk/>
            <pc:sldMk cId="2498756306" sldId="269"/>
            <ac:spMk id="13" creationId="{EA8E2FBE-E140-3733-B3C8-D8E90577AB0E}"/>
          </ac:spMkLst>
        </pc:spChg>
        <pc:spChg chg="add mod">
          <ac:chgData name="" userId="6944290824_tp_box_2" providerId="OAuth2" clId="{15FA56F8-0F9B-49F1-9DB8-7BEE97587C6A}" dt="2024-04-05T10:16:19.214" v="540" actId="1038"/>
          <ac:spMkLst>
            <pc:docMk/>
            <pc:sldMk cId="2498756306" sldId="269"/>
            <ac:spMk id="14" creationId="{6B5D9423-B9B5-748E-6B85-FEA4F89CF23B}"/>
          </ac:spMkLst>
        </pc:spChg>
        <pc:spChg chg="add mod">
          <ac:chgData name="" userId="6944290824_tp_box_2" providerId="OAuth2" clId="{15FA56F8-0F9B-49F1-9DB8-7BEE97587C6A}" dt="2024-04-05T10:16:19.214" v="540" actId="1038"/>
          <ac:spMkLst>
            <pc:docMk/>
            <pc:sldMk cId="2498756306" sldId="269"/>
            <ac:spMk id="15" creationId="{94287272-56AF-5817-B78B-6D728B6495B4}"/>
          </ac:spMkLst>
        </pc:spChg>
        <pc:spChg chg="add mod">
          <ac:chgData name="" userId="6944290824_tp_box_2" providerId="OAuth2" clId="{15FA56F8-0F9B-49F1-9DB8-7BEE97587C6A}" dt="2024-04-05T10:16:19.214" v="540" actId="1038"/>
          <ac:spMkLst>
            <pc:docMk/>
            <pc:sldMk cId="2498756306" sldId="269"/>
            <ac:spMk id="16" creationId="{59BB2B3F-5EEB-FF82-09C5-244A5456EA24}"/>
          </ac:spMkLst>
        </pc:spChg>
        <pc:spChg chg="add mod">
          <ac:chgData name="" userId="6944290824_tp_box_2" providerId="OAuth2" clId="{15FA56F8-0F9B-49F1-9DB8-7BEE97587C6A}" dt="2024-04-05T10:16:19.214" v="540" actId="1038"/>
          <ac:spMkLst>
            <pc:docMk/>
            <pc:sldMk cId="2498756306" sldId="269"/>
            <ac:spMk id="17" creationId="{B4B2FFBA-256B-D565-2290-2B849093305C}"/>
          </ac:spMkLst>
        </pc:spChg>
        <pc:spChg chg="add mod">
          <ac:chgData name="" userId="6944290824_tp_box_2" providerId="OAuth2" clId="{15FA56F8-0F9B-49F1-9DB8-7BEE97587C6A}" dt="2024-04-05T10:16:19.214" v="540" actId="1038"/>
          <ac:spMkLst>
            <pc:docMk/>
            <pc:sldMk cId="2498756306" sldId="269"/>
            <ac:spMk id="22" creationId="{12E66E2D-B0E4-94A8-25AD-CAD65799CDB7}"/>
          </ac:spMkLst>
        </pc:spChg>
        <pc:spChg chg="add mod">
          <ac:chgData name="" userId="6944290824_tp_box_2" providerId="OAuth2" clId="{15FA56F8-0F9B-49F1-9DB8-7BEE97587C6A}" dt="2024-04-05T10:16:19.214" v="540" actId="1038"/>
          <ac:spMkLst>
            <pc:docMk/>
            <pc:sldMk cId="2498756306" sldId="269"/>
            <ac:spMk id="23" creationId="{A63FA929-45B2-EE6A-C968-894C8697B13A}"/>
          </ac:spMkLst>
        </pc:spChg>
        <pc:spChg chg="add mod">
          <ac:chgData name="" userId="6944290824_tp_box_2" providerId="OAuth2" clId="{15FA56F8-0F9B-49F1-9DB8-7BEE97587C6A}" dt="2024-04-05T10:16:19.214" v="540" actId="1038"/>
          <ac:spMkLst>
            <pc:docMk/>
            <pc:sldMk cId="2498756306" sldId="269"/>
            <ac:spMk id="24" creationId="{28E478EA-BBC4-6F15-7A85-F4C1CE43C144}"/>
          </ac:spMkLst>
        </pc:spChg>
        <pc:spChg chg="add mod">
          <ac:chgData name="" userId="6944290824_tp_box_2" providerId="OAuth2" clId="{15FA56F8-0F9B-49F1-9DB8-7BEE97587C6A}" dt="2024-04-05T10:16:19.214" v="540" actId="1038"/>
          <ac:spMkLst>
            <pc:docMk/>
            <pc:sldMk cId="2498756306" sldId="269"/>
            <ac:spMk id="25" creationId="{6BAEC8D8-3D3D-891B-D8E4-999E9DE3784E}"/>
          </ac:spMkLst>
        </pc:spChg>
        <pc:spChg chg="add mod">
          <ac:chgData name="" userId="6944290824_tp_box_2" providerId="OAuth2" clId="{15FA56F8-0F9B-49F1-9DB8-7BEE97587C6A}" dt="2024-04-05T10:16:19.214" v="540" actId="1038"/>
          <ac:spMkLst>
            <pc:docMk/>
            <pc:sldMk cId="2498756306" sldId="269"/>
            <ac:spMk id="26" creationId="{F2A212BC-96B3-A304-C5C8-98C17CF2F7D0}"/>
          </ac:spMkLst>
        </pc:spChg>
        <pc:spChg chg="add mod">
          <ac:chgData name="" userId="6944290824_tp_box_2" providerId="OAuth2" clId="{15FA56F8-0F9B-49F1-9DB8-7BEE97587C6A}" dt="2024-04-05T10:16:19.214" v="540" actId="1038"/>
          <ac:spMkLst>
            <pc:docMk/>
            <pc:sldMk cId="2498756306" sldId="269"/>
            <ac:spMk id="27" creationId="{A3998F45-EC9A-8B25-C063-BB942886D2EF}"/>
          </ac:spMkLst>
        </pc:spChg>
        <pc:spChg chg="mod">
          <ac:chgData name="" userId="6944290824_tp_box_2" providerId="OAuth2" clId="{15FA56F8-0F9B-49F1-9DB8-7BEE97587C6A}" dt="2024-04-05T10:16:05.648" v="521"/>
          <ac:spMkLst>
            <pc:docMk/>
            <pc:sldMk cId="2498756306" sldId="269"/>
            <ac:spMk id="31" creationId="{D4FD5F62-3351-CF74-0EE8-B7F5CE31D02B}"/>
          </ac:spMkLst>
        </pc:spChg>
        <pc:spChg chg="mod">
          <ac:chgData name="" userId="6944290824_tp_box_2" providerId="OAuth2" clId="{15FA56F8-0F9B-49F1-9DB8-7BEE97587C6A}" dt="2024-04-05T10:18:24.600" v="553" actId="207"/>
          <ac:spMkLst>
            <pc:docMk/>
            <pc:sldMk cId="2498756306" sldId="269"/>
            <ac:spMk id="32" creationId="{110B9ED1-2FD2-6F7B-323A-93348371F889}"/>
          </ac:spMkLst>
        </pc:spChg>
        <pc:spChg chg="mod">
          <ac:chgData name="" userId="6944290824_tp_box_2" providerId="OAuth2" clId="{15FA56F8-0F9B-49F1-9DB8-7BEE97587C6A}" dt="2024-04-05T10:16:05.648" v="521"/>
          <ac:spMkLst>
            <pc:docMk/>
            <pc:sldMk cId="2498756306" sldId="269"/>
            <ac:spMk id="33" creationId="{E49A5BF3-5333-0760-40B6-83641EF22B5C}"/>
          </ac:spMkLst>
        </pc:spChg>
        <pc:spChg chg="mod">
          <ac:chgData name="" userId="6944290824_tp_box_2" providerId="OAuth2" clId="{15FA56F8-0F9B-49F1-9DB8-7BEE97587C6A}" dt="2024-04-05T10:16:05.648" v="521"/>
          <ac:spMkLst>
            <pc:docMk/>
            <pc:sldMk cId="2498756306" sldId="269"/>
            <ac:spMk id="34" creationId="{48325007-73D1-FA35-C0EC-ECFAAC3317EF}"/>
          </ac:spMkLst>
        </pc:spChg>
        <pc:spChg chg="add mod">
          <ac:chgData name="" userId="6944290824_tp_box_2" providerId="OAuth2" clId="{15FA56F8-0F9B-49F1-9DB8-7BEE97587C6A}" dt="2024-04-05T10:16:19.214" v="540" actId="1038"/>
          <ac:spMkLst>
            <pc:docMk/>
            <pc:sldMk cId="2498756306" sldId="269"/>
            <ac:spMk id="35" creationId="{FCDBF158-E6B0-53E8-C4F6-DCA1429A0C98}"/>
          </ac:spMkLst>
        </pc:spChg>
        <pc:spChg chg="add mod">
          <ac:chgData name="" userId="6944290824_tp_box_2" providerId="OAuth2" clId="{15FA56F8-0F9B-49F1-9DB8-7BEE97587C6A}" dt="2024-04-05T10:16:19.214" v="540" actId="1038"/>
          <ac:spMkLst>
            <pc:docMk/>
            <pc:sldMk cId="2498756306" sldId="269"/>
            <ac:spMk id="36" creationId="{B3D4E1A4-EEEB-D980-6C9E-8B2B4884D5CD}"/>
          </ac:spMkLst>
        </pc:spChg>
        <pc:grpChg chg="add mod">
          <ac:chgData name="" userId="6944290824_tp_box_2" providerId="OAuth2" clId="{15FA56F8-0F9B-49F1-9DB8-7BEE97587C6A}" dt="2024-04-05T10:16:19.214" v="540" actId="1038"/>
          <ac:grpSpMkLst>
            <pc:docMk/>
            <pc:sldMk cId="2498756306" sldId="269"/>
            <ac:grpSpMk id="7" creationId="{39739F26-71B0-16D3-D03E-16F8482BC193}"/>
          </ac:grpSpMkLst>
        </pc:grpChg>
        <pc:grpChg chg="add mod">
          <ac:chgData name="" userId="6944290824_tp_box_2" providerId="OAuth2" clId="{15FA56F8-0F9B-49F1-9DB8-7BEE97587C6A}" dt="2024-04-05T10:16:19.214" v="540" actId="1038"/>
          <ac:grpSpMkLst>
            <pc:docMk/>
            <pc:sldMk cId="2498756306" sldId="269"/>
            <ac:grpSpMk id="18" creationId="{8D3E274F-10A8-9EF8-16C8-46AB7E805B0B}"/>
          </ac:grpSpMkLst>
        </pc:grpChg>
        <pc:grpChg chg="add mod">
          <ac:chgData name="" userId="6944290824_tp_box_2" providerId="OAuth2" clId="{15FA56F8-0F9B-49F1-9DB8-7BEE97587C6A}" dt="2024-04-05T10:16:19.214" v="540" actId="1038"/>
          <ac:grpSpMkLst>
            <pc:docMk/>
            <pc:sldMk cId="2498756306" sldId="269"/>
            <ac:grpSpMk id="28" creationId="{C6C0BC00-182C-21D5-7B14-AAE2A6987857}"/>
          </ac:grpSpMkLst>
        </pc:grpChg>
        <pc:grpChg chg="mod">
          <ac:chgData name="" userId="6944290824_tp_box_2" providerId="OAuth2" clId="{15FA56F8-0F9B-49F1-9DB8-7BEE97587C6A}" dt="2024-04-05T10:16:05.648" v="521"/>
          <ac:grpSpMkLst>
            <pc:docMk/>
            <pc:sldMk cId="2498756306" sldId="269"/>
            <ac:grpSpMk id="29" creationId="{3F584118-8848-5DF4-9F80-FEBE2A889E66}"/>
          </ac:grpSpMkLst>
        </pc:grpChg>
        <pc:grpChg chg="mod">
          <ac:chgData name="" userId="6944290824_tp_box_2" providerId="OAuth2" clId="{15FA56F8-0F9B-49F1-9DB8-7BEE97587C6A}" dt="2024-04-05T10:16:05.648" v="521"/>
          <ac:grpSpMkLst>
            <pc:docMk/>
            <pc:sldMk cId="2498756306" sldId="269"/>
            <ac:grpSpMk id="30" creationId="{58CFD4A1-2074-28C2-5CCB-11EA74BF4F17}"/>
          </ac:grpSpMkLst>
        </pc:grpChg>
        <pc:graphicFrameChg chg="add mod">
          <ac:chgData name="" userId="6944290824_tp_box_2" providerId="OAuth2" clId="{15FA56F8-0F9B-49F1-9DB8-7BEE97587C6A}" dt="2024-04-05T10:18:17.070" v="552" actId="207"/>
          <ac:graphicFrameMkLst>
            <pc:docMk/>
            <pc:sldMk cId="2498756306" sldId="269"/>
            <ac:graphicFrameMk id="6" creationId="{EEAB6900-3A9D-8D09-A413-F155AC71789E}"/>
          </ac:graphicFrameMkLst>
        </pc:graphicFrameChg>
        <pc:graphicFrameChg chg="mod">
          <ac:chgData name="" userId="6944290824_tp_box_2" providerId="OAuth2" clId="{15FA56F8-0F9B-49F1-9DB8-7BEE97587C6A}" dt="2024-04-05T10:18:10.872" v="551" actId="207"/>
          <ac:graphicFrameMkLst>
            <pc:docMk/>
            <pc:sldMk cId="2498756306" sldId="269"/>
            <ac:graphicFrameMk id="8" creationId="{91B57476-B3E3-C08D-675A-F696FD5E0290}"/>
          </ac:graphicFrameMkLst>
        </pc:graphicFrameChg>
        <pc:cxnChg chg="mod">
          <ac:chgData name="" userId="6944290824_tp_box_2" providerId="OAuth2" clId="{15FA56F8-0F9B-49F1-9DB8-7BEE97587C6A}" dt="2024-04-05T10:16:05.648" v="521"/>
          <ac:cxnSpMkLst>
            <pc:docMk/>
            <pc:sldMk cId="2498756306" sldId="269"/>
            <ac:cxnSpMk id="10" creationId="{A9C4A4A0-9D5F-5EAA-3814-81DD93371C50}"/>
          </ac:cxnSpMkLst>
        </pc:cxnChg>
        <pc:cxnChg chg="mod">
          <ac:chgData name="" userId="6944290824_tp_box_2" providerId="OAuth2" clId="{15FA56F8-0F9B-49F1-9DB8-7BEE97587C6A}" dt="2024-04-05T10:16:05.648" v="521"/>
          <ac:cxnSpMkLst>
            <pc:docMk/>
            <pc:sldMk cId="2498756306" sldId="269"/>
            <ac:cxnSpMk id="11" creationId="{0E12C949-4E39-A9CF-A08E-D46404EB51EA}"/>
          </ac:cxnSpMkLst>
        </pc:cxnChg>
        <pc:cxnChg chg="mod">
          <ac:chgData name="" userId="6944290824_tp_box_2" providerId="OAuth2" clId="{15FA56F8-0F9B-49F1-9DB8-7BEE97587C6A}" dt="2024-04-05T10:16:05.648" v="521"/>
          <ac:cxnSpMkLst>
            <pc:docMk/>
            <pc:sldMk cId="2498756306" sldId="269"/>
            <ac:cxnSpMk id="12" creationId="{7F94B87A-5023-E5BD-978A-E3BC60C6C301}"/>
          </ac:cxnSpMkLst>
        </pc:cxnChg>
        <pc:cxnChg chg="mod">
          <ac:chgData name="" userId="6944290824_tp_box_2" providerId="OAuth2" clId="{15FA56F8-0F9B-49F1-9DB8-7BEE97587C6A}" dt="2024-04-05T10:16:05.648" v="521"/>
          <ac:cxnSpMkLst>
            <pc:docMk/>
            <pc:sldMk cId="2498756306" sldId="269"/>
            <ac:cxnSpMk id="19" creationId="{327F2ABF-CC63-A1C9-E446-1A8E39F25915}"/>
          </ac:cxnSpMkLst>
        </pc:cxnChg>
        <pc:cxnChg chg="mod">
          <ac:chgData name="" userId="6944290824_tp_box_2" providerId="OAuth2" clId="{15FA56F8-0F9B-49F1-9DB8-7BEE97587C6A}" dt="2024-04-05T10:16:05.648" v="521"/>
          <ac:cxnSpMkLst>
            <pc:docMk/>
            <pc:sldMk cId="2498756306" sldId="269"/>
            <ac:cxnSpMk id="20" creationId="{10FB5B06-F2D9-365B-56DE-1EF21D11DBE4}"/>
          </ac:cxnSpMkLst>
        </pc:cxnChg>
        <pc:cxnChg chg="mod">
          <ac:chgData name="" userId="6944290824_tp_box_2" providerId="OAuth2" clId="{15FA56F8-0F9B-49F1-9DB8-7BEE97587C6A}" dt="2024-04-05T10:16:05.648" v="521"/>
          <ac:cxnSpMkLst>
            <pc:docMk/>
            <pc:sldMk cId="2498756306" sldId="269"/>
            <ac:cxnSpMk id="21" creationId="{3720D421-022F-B8BC-91F4-D3DF5A9C361F}"/>
          </ac:cxnSpMkLst>
        </pc:cxnChg>
      </pc:sldChg>
      <pc:sldChg chg="addSp delSp modSp new mod">
        <pc:chgData name="" userId="6944290824_tp_box_2" providerId="OAuth2" clId="{15FA56F8-0F9B-49F1-9DB8-7BEE97587C6A}" dt="2024-04-05T10:45:05.720" v="802" actId="14100"/>
        <pc:sldMkLst>
          <pc:docMk/>
          <pc:sldMk cId="3196363526" sldId="270"/>
        </pc:sldMkLst>
        <pc:spChg chg="del">
          <ac:chgData name="" userId="6944290824_tp_box_2" providerId="OAuth2" clId="{15FA56F8-0F9B-49F1-9DB8-7BEE97587C6A}" dt="2024-04-05T10:18:52.276" v="555" actId="478"/>
          <ac:spMkLst>
            <pc:docMk/>
            <pc:sldMk cId="3196363526" sldId="270"/>
            <ac:spMk id="2" creationId="{53356F19-879C-6CD4-3F0C-C22C5B660EC4}"/>
          </ac:spMkLst>
        </pc:spChg>
        <pc:spChg chg="add mod">
          <ac:chgData name="" userId="6944290824_tp_box_2" providerId="OAuth2" clId="{15FA56F8-0F9B-49F1-9DB8-7BEE97587C6A}" dt="2024-04-05T10:21:42.473" v="562" actId="207"/>
          <ac:spMkLst>
            <pc:docMk/>
            <pc:sldMk cId="3196363526" sldId="270"/>
            <ac:spMk id="3" creationId="{0DD0D6B7-C9DF-81B5-D6A6-BEE84F66007F}"/>
          </ac:spMkLst>
        </pc:spChg>
        <pc:spChg chg="add mod">
          <ac:chgData name="" userId="6944290824_tp_box_2" providerId="OAuth2" clId="{15FA56F8-0F9B-49F1-9DB8-7BEE97587C6A}" dt="2024-04-05T10:21:31.676" v="560" actId="207"/>
          <ac:spMkLst>
            <pc:docMk/>
            <pc:sldMk cId="3196363526" sldId="270"/>
            <ac:spMk id="4" creationId="{767B858E-324A-E25E-EEB2-AA427C0D5B14}"/>
          </ac:spMkLst>
        </pc:spChg>
        <pc:spChg chg="add mod">
          <ac:chgData name="" userId="6944290824_tp_box_2" providerId="OAuth2" clId="{15FA56F8-0F9B-49F1-9DB8-7BEE97587C6A}" dt="2024-04-05T10:24:46.019" v="662" actId="207"/>
          <ac:spMkLst>
            <pc:docMk/>
            <pc:sldMk cId="3196363526" sldId="270"/>
            <ac:spMk id="5" creationId="{1A5C5624-DEED-FABD-66A8-9273037AFAFD}"/>
          </ac:spMkLst>
        </pc:spChg>
        <pc:spChg chg="mod">
          <ac:chgData name="" userId="6944290824_tp_box_2" providerId="OAuth2" clId="{15FA56F8-0F9B-49F1-9DB8-7BEE97587C6A}" dt="2024-04-05T10:20:34.212" v="556"/>
          <ac:spMkLst>
            <pc:docMk/>
            <pc:sldMk cId="3196363526" sldId="270"/>
            <ac:spMk id="8" creationId="{C7AB4F95-A4B4-973F-B74B-2443AAFDAB9A}"/>
          </ac:spMkLst>
        </pc:spChg>
        <pc:spChg chg="mod">
          <ac:chgData name="" userId="6944290824_tp_box_2" providerId="OAuth2" clId="{15FA56F8-0F9B-49F1-9DB8-7BEE97587C6A}" dt="2024-04-05T10:20:34.212" v="556"/>
          <ac:spMkLst>
            <pc:docMk/>
            <pc:sldMk cId="3196363526" sldId="270"/>
            <ac:spMk id="10" creationId="{2A142BFD-EA6C-2E12-5D35-10CC902B57C3}"/>
          </ac:spMkLst>
        </pc:spChg>
        <pc:spChg chg="mod">
          <ac:chgData name="" userId="6944290824_tp_box_2" providerId="OAuth2" clId="{15FA56F8-0F9B-49F1-9DB8-7BEE97587C6A}" dt="2024-04-05T10:20:34.212" v="556"/>
          <ac:spMkLst>
            <pc:docMk/>
            <pc:sldMk cId="3196363526" sldId="270"/>
            <ac:spMk id="17" creationId="{2B219A48-1BF6-EDFE-78E1-AE2B7D4DE343}"/>
          </ac:spMkLst>
        </pc:spChg>
        <pc:spChg chg="add mod">
          <ac:chgData name="" userId="6944290824_tp_box_2" providerId="OAuth2" clId="{15FA56F8-0F9B-49F1-9DB8-7BEE97587C6A}" dt="2024-04-05T10:23:03.377" v="589" actId="207"/>
          <ac:spMkLst>
            <pc:docMk/>
            <pc:sldMk cId="3196363526" sldId="270"/>
            <ac:spMk id="18" creationId="{61AF7058-ADF0-6108-9BCF-69A4DD0C7CEC}"/>
          </ac:spMkLst>
        </pc:spChg>
        <pc:spChg chg="add mod">
          <ac:chgData name="" userId="6944290824_tp_box_2" providerId="OAuth2" clId="{15FA56F8-0F9B-49F1-9DB8-7BEE97587C6A}" dt="2024-04-05T10:20:34.212" v="556"/>
          <ac:spMkLst>
            <pc:docMk/>
            <pc:sldMk cId="3196363526" sldId="270"/>
            <ac:spMk id="19" creationId="{B3B3C34A-7C3B-06D6-15F3-343F21CA359D}"/>
          </ac:spMkLst>
        </pc:spChg>
        <pc:spChg chg="add mod">
          <ac:chgData name="" userId="6944290824_tp_box_2" providerId="OAuth2" clId="{15FA56F8-0F9B-49F1-9DB8-7BEE97587C6A}" dt="2024-04-05T10:23:08.411" v="590" actId="207"/>
          <ac:spMkLst>
            <pc:docMk/>
            <pc:sldMk cId="3196363526" sldId="270"/>
            <ac:spMk id="20" creationId="{91E9B420-C36D-A21E-3AE8-BCE053EA894F}"/>
          </ac:spMkLst>
        </pc:spChg>
        <pc:spChg chg="add mod">
          <ac:chgData name="" userId="6944290824_tp_box_2" providerId="OAuth2" clId="{15FA56F8-0F9B-49F1-9DB8-7BEE97587C6A}" dt="2024-04-05T10:20:34.212" v="556"/>
          <ac:spMkLst>
            <pc:docMk/>
            <pc:sldMk cId="3196363526" sldId="270"/>
            <ac:spMk id="21" creationId="{C79DF850-36AF-61DD-81A8-E9BCF039853E}"/>
          </ac:spMkLst>
        </pc:spChg>
        <pc:spChg chg="add mod">
          <ac:chgData name="" userId="6944290824_tp_box_2" providerId="OAuth2" clId="{15FA56F8-0F9B-49F1-9DB8-7BEE97587C6A}" dt="2024-04-05T10:20:34.212" v="556"/>
          <ac:spMkLst>
            <pc:docMk/>
            <pc:sldMk cId="3196363526" sldId="270"/>
            <ac:spMk id="22" creationId="{763F86A3-49A7-1490-61F6-1A89A07D0273}"/>
          </ac:spMkLst>
        </pc:spChg>
        <pc:spChg chg="add del mod">
          <ac:chgData name="" userId="6944290824_tp_box_2" providerId="OAuth2" clId="{15FA56F8-0F9B-49F1-9DB8-7BEE97587C6A}" dt="2024-04-05T10:21:22.190" v="558" actId="478"/>
          <ac:spMkLst>
            <pc:docMk/>
            <pc:sldMk cId="3196363526" sldId="270"/>
            <ac:spMk id="23" creationId="{4F7ACF07-6A59-64D3-823F-2D54EB113540}"/>
          </ac:spMkLst>
        </pc:spChg>
        <pc:spChg chg="add mod">
          <ac:chgData name="" userId="6944290824_tp_box_2" providerId="OAuth2" clId="{15FA56F8-0F9B-49F1-9DB8-7BEE97587C6A}" dt="2024-04-05T10:45:05.720" v="802" actId="14100"/>
          <ac:spMkLst>
            <pc:docMk/>
            <pc:sldMk cId="3196363526" sldId="270"/>
            <ac:spMk id="24" creationId="{76B20180-BCB9-8992-4248-369406B74231}"/>
          </ac:spMkLst>
        </pc:spChg>
        <pc:spChg chg="add mod">
          <ac:chgData name="" userId="6944290824_tp_box_2" providerId="OAuth2" clId="{15FA56F8-0F9B-49F1-9DB8-7BEE97587C6A}" dt="2024-04-05T10:23:24.598" v="591" actId="207"/>
          <ac:spMkLst>
            <pc:docMk/>
            <pc:sldMk cId="3196363526" sldId="270"/>
            <ac:spMk id="25" creationId="{196D1FBE-B3EB-C693-20DF-F430539A7312}"/>
          </ac:spMkLst>
        </pc:spChg>
        <pc:spChg chg="add mod">
          <ac:chgData name="" userId="6944290824_tp_box_2" providerId="OAuth2" clId="{15FA56F8-0F9B-49F1-9DB8-7BEE97587C6A}" dt="2024-04-05T10:45:00.845" v="801" actId="1038"/>
          <ac:spMkLst>
            <pc:docMk/>
            <pc:sldMk cId="3196363526" sldId="270"/>
            <ac:spMk id="26" creationId="{1ACF3E76-043C-0EAD-C014-139EF9FC22D0}"/>
          </ac:spMkLst>
        </pc:spChg>
        <pc:spChg chg="add mod">
          <ac:chgData name="" userId="6944290824_tp_box_2" providerId="OAuth2" clId="{15FA56F8-0F9B-49F1-9DB8-7BEE97587C6A}" dt="2024-04-05T10:45:00.845" v="801" actId="1038"/>
          <ac:spMkLst>
            <pc:docMk/>
            <pc:sldMk cId="3196363526" sldId="270"/>
            <ac:spMk id="27" creationId="{46F1A8CF-2FF8-DAB4-B9C4-DBA99E420476}"/>
          </ac:spMkLst>
        </pc:spChg>
        <pc:grpChg chg="add mod">
          <ac:chgData name="" userId="6944290824_tp_box_2" providerId="OAuth2" clId="{15FA56F8-0F9B-49F1-9DB8-7BEE97587C6A}" dt="2024-04-05T10:20:34.212" v="556"/>
          <ac:grpSpMkLst>
            <pc:docMk/>
            <pc:sldMk cId="3196363526" sldId="270"/>
            <ac:grpSpMk id="6" creationId="{4FDF937F-A9C3-7B8C-EFAE-90B2C1EC02E3}"/>
          </ac:grpSpMkLst>
        </pc:grpChg>
        <pc:grpChg chg="mod">
          <ac:chgData name="" userId="6944290824_tp_box_2" providerId="OAuth2" clId="{15FA56F8-0F9B-49F1-9DB8-7BEE97587C6A}" dt="2024-04-05T10:20:34.212" v="556"/>
          <ac:grpSpMkLst>
            <pc:docMk/>
            <pc:sldMk cId="3196363526" sldId="270"/>
            <ac:grpSpMk id="7" creationId="{85C6D359-E026-DFE3-EC03-02D9EDD9944E}"/>
          </ac:grpSpMkLst>
        </pc:grpChg>
        <pc:graphicFrameChg chg="mod">
          <ac:chgData name="" userId="6944290824_tp_box_2" providerId="OAuth2" clId="{15FA56F8-0F9B-49F1-9DB8-7BEE97587C6A}" dt="2024-04-05T10:22:57.857" v="588" actId="207"/>
          <ac:graphicFrameMkLst>
            <pc:docMk/>
            <pc:sldMk cId="3196363526" sldId="270"/>
            <ac:graphicFrameMk id="9" creationId="{36072E20-43C1-8DB6-B896-A67840839726}"/>
          </ac:graphicFrameMkLst>
        </pc:graphicFrameChg>
        <pc:cxnChg chg="mod">
          <ac:chgData name="" userId="6944290824_tp_box_2" providerId="OAuth2" clId="{15FA56F8-0F9B-49F1-9DB8-7BEE97587C6A}" dt="2024-04-05T10:20:34.212" v="556"/>
          <ac:cxnSpMkLst>
            <pc:docMk/>
            <pc:sldMk cId="3196363526" sldId="270"/>
            <ac:cxnSpMk id="11" creationId="{4C9F29C4-54FA-731E-D0F0-3BED268AAF2A}"/>
          </ac:cxnSpMkLst>
        </pc:cxnChg>
        <pc:cxnChg chg="mod">
          <ac:chgData name="" userId="6944290824_tp_box_2" providerId="OAuth2" clId="{15FA56F8-0F9B-49F1-9DB8-7BEE97587C6A}" dt="2024-04-05T10:20:34.212" v="556"/>
          <ac:cxnSpMkLst>
            <pc:docMk/>
            <pc:sldMk cId="3196363526" sldId="270"/>
            <ac:cxnSpMk id="12" creationId="{7A4B113F-9C04-2E2C-5A2B-D45966566B9E}"/>
          </ac:cxnSpMkLst>
        </pc:cxnChg>
        <pc:cxnChg chg="mod">
          <ac:chgData name="" userId="6944290824_tp_box_2" providerId="OAuth2" clId="{15FA56F8-0F9B-49F1-9DB8-7BEE97587C6A}" dt="2024-04-05T10:20:34.212" v="556"/>
          <ac:cxnSpMkLst>
            <pc:docMk/>
            <pc:sldMk cId="3196363526" sldId="270"/>
            <ac:cxnSpMk id="13" creationId="{C5E330EF-10A1-5DFF-B307-F7A6F896F6D1}"/>
          </ac:cxnSpMkLst>
        </pc:cxnChg>
        <pc:cxnChg chg="mod">
          <ac:chgData name="" userId="6944290824_tp_box_2" providerId="OAuth2" clId="{15FA56F8-0F9B-49F1-9DB8-7BEE97587C6A}" dt="2024-04-05T10:20:34.212" v="556"/>
          <ac:cxnSpMkLst>
            <pc:docMk/>
            <pc:sldMk cId="3196363526" sldId="270"/>
            <ac:cxnSpMk id="14" creationId="{D18B32DD-EA32-7819-2275-87314E927E26}"/>
          </ac:cxnSpMkLst>
        </pc:cxnChg>
        <pc:cxnChg chg="mod">
          <ac:chgData name="" userId="6944290824_tp_box_2" providerId="OAuth2" clId="{15FA56F8-0F9B-49F1-9DB8-7BEE97587C6A}" dt="2024-04-05T10:20:34.212" v="556"/>
          <ac:cxnSpMkLst>
            <pc:docMk/>
            <pc:sldMk cId="3196363526" sldId="270"/>
            <ac:cxnSpMk id="15" creationId="{956AAE2D-2369-70FB-A7E0-C1A5222E57DA}"/>
          </ac:cxnSpMkLst>
        </pc:cxnChg>
        <pc:cxnChg chg="mod">
          <ac:chgData name="" userId="6944290824_tp_box_2" providerId="OAuth2" clId="{15FA56F8-0F9B-49F1-9DB8-7BEE97587C6A}" dt="2024-04-05T10:20:34.212" v="556"/>
          <ac:cxnSpMkLst>
            <pc:docMk/>
            <pc:sldMk cId="3196363526" sldId="270"/>
            <ac:cxnSpMk id="16" creationId="{3F4A9637-5096-1055-C600-293A2E37C115}"/>
          </ac:cxnSpMkLst>
        </pc:cxnChg>
      </pc:sldChg>
      <pc:sldChg chg="addSp delSp modSp new mod">
        <pc:chgData name="" userId="6944290824_tp_box_2" providerId="OAuth2" clId="{15FA56F8-0F9B-49F1-9DB8-7BEE97587C6A}" dt="2024-04-05T10:44:30.180" v="780" actId="14100"/>
        <pc:sldMkLst>
          <pc:docMk/>
          <pc:sldMk cId="3978439445" sldId="271"/>
        </pc:sldMkLst>
        <pc:spChg chg="del">
          <ac:chgData name="" userId="6944290824_tp_box_2" providerId="OAuth2" clId="{15FA56F8-0F9B-49F1-9DB8-7BEE97587C6A}" dt="2024-04-05T10:25:20.481" v="664" actId="21"/>
          <ac:spMkLst>
            <pc:docMk/>
            <pc:sldMk cId="3978439445" sldId="271"/>
            <ac:spMk id="2" creationId="{5A6E2416-08C5-ACD9-C847-8612705845E1}"/>
          </ac:spMkLst>
        </pc:spChg>
        <pc:spChg chg="add mod">
          <ac:chgData name="" userId="6944290824_tp_box_2" providerId="OAuth2" clId="{15FA56F8-0F9B-49F1-9DB8-7BEE97587C6A}" dt="2024-04-05T10:27:12.469" v="678" actId="207"/>
          <ac:spMkLst>
            <pc:docMk/>
            <pc:sldMk cId="3978439445" sldId="271"/>
            <ac:spMk id="3" creationId="{CC48BA18-FF76-8F2A-7888-135FE0A064AC}"/>
          </ac:spMkLst>
        </pc:spChg>
        <pc:spChg chg="add mod">
          <ac:chgData name="" userId="6944290824_tp_box_2" providerId="OAuth2" clId="{15FA56F8-0F9B-49F1-9DB8-7BEE97587C6A}" dt="2024-04-05T10:43:22.793" v="779" actId="207"/>
          <ac:spMkLst>
            <pc:docMk/>
            <pc:sldMk cId="3978439445" sldId="271"/>
            <ac:spMk id="4" creationId="{CEEED79E-4754-3032-B452-AD818C004196}"/>
          </ac:spMkLst>
        </pc:spChg>
        <pc:spChg chg="add mod">
          <ac:chgData name="" userId="6944290824_tp_box_2" providerId="OAuth2" clId="{15FA56F8-0F9B-49F1-9DB8-7BEE97587C6A}" dt="2024-04-05T10:26:11.240" v="665"/>
          <ac:spMkLst>
            <pc:docMk/>
            <pc:sldMk cId="3978439445" sldId="271"/>
            <ac:spMk id="7" creationId="{5BD736A4-7AE1-0716-EF36-8A42A2AD5F47}"/>
          </ac:spMkLst>
        </pc:spChg>
        <pc:spChg chg="add mod">
          <ac:chgData name="" userId="6944290824_tp_box_2" providerId="OAuth2" clId="{15FA56F8-0F9B-49F1-9DB8-7BEE97587C6A}" dt="2024-04-05T10:28:54.271" v="689" actId="207"/>
          <ac:spMkLst>
            <pc:docMk/>
            <pc:sldMk cId="3978439445" sldId="271"/>
            <ac:spMk id="8" creationId="{C5DA0AE2-DD2C-368A-5F17-26633A986446}"/>
          </ac:spMkLst>
        </pc:spChg>
        <pc:spChg chg="add mod">
          <ac:chgData name="" userId="6944290824_tp_box_2" providerId="OAuth2" clId="{15FA56F8-0F9B-49F1-9DB8-7BEE97587C6A}" dt="2024-04-05T10:26:11.240" v="665"/>
          <ac:spMkLst>
            <pc:docMk/>
            <pc:sldMk cId="3978439445" sldId="271"/>
            <ac:spMk id="9" creationId="{472C3973-F50C-0F01-A414-FF2E53E0027E}"/>
          </ac:spMkLst>
        </pc:spChg>
        <pc:spChg chg="add mod">
          <ac:chgData name="" userId="6944290824_tp_box_2" providerId="OAuth2" clId="{15FA56F8-0F9B-49F1-9DB8-7BEE97587C6A}" dt="2024-04-05T10:28:54.271" v="689" actId="207"/>
          <ac:spMkLst>
            <pc:docMk/>
            <pc:sldMk cId="3978439445" sldId="271"/>
            <ac:spMk id="10" creationId="{8647FA86-F923-AD26-A858-BBAE6F134572}"/>
          </ac:spMkLst>
        </pc:spChg>
        <pc:spChg chg="add mod">
          <ac:chgData name="" userId="6944290824_tp_box_2" providerId="OAuth2" clId="{15FA56F8-0F9B-49F1-9DB8-7BEE97587C6A}" dt="2024-04-05T10:26:11.240" v="665"/>
          <ac:spMkLst>
            <pc:docMk/>
            <pc:sldMk cId="3978439445" sldId="271"/>
            <ac:spMk id="11" creationId="{92062137-C7F7-930E-3B9A-31BDAF34333B}"/>
          </ac:spMkLst>
        </pc:spChg>
        <pc:spChg chg="add mod">
          <ac:chgData name="" userId="6944290824_tp_box_2" providerId="OAuth2" clId="{15FA56F8-0F9B-49F1-9DB8-7BEE97587C6A}" dt="2024-04-05T10:28:54.271" v="689" actId="207"/>
          <ac:spMkLst>
            <pc:docMk/>
            <pc:sldMk cId="3978439445" sldId="271"/>
            <ac:spMk id="12" creationId="{54B10846-A94F-1ECD-E7E9-779DFFF27228}"/>
          </ac:spMkLst>
        </pc:spChg>
        <pc:spChg chg="add mod">
          <ac:chgData name="" userId="6944290824_tp_box_2" providerId="OAuth2" clId="{15FA56F8-0F9B-49F1-9DB8-7BEE97587C6A}" dt="2024-04-05T10:26:11.240" v="665"/>
          <ac:spMkLst>
            <pc:docMk/>
            <pc:sldMk cId="3978439445" sldId="271"/>
            <ac:spMk id="13" creationId="{E6ED3BC9-ABE0-3D00-AA73-257261C12DA7}"/>
          </ac:spMkLst>
        </pc:spChg>
        <pc:spChg chg="add mod">
          <ac:chgData name="" userId="6944290824_tp_box_2" providerId="OAuth2" clId="{15FA56F8-0F9B-49F1-9DB8-7BEE97587C6A}" dt="2024-04-05T10:28:54.271" v="689" actId="207"/>
          <ac:spMkLst>
            <pc:docMk/>
            <pc:sldMk cId="3978439445" sldId="271"/>
            <ac:spMk id="14" creationId="{662185A9-7603-53CB-C718-6A8FD4FBB72C}"/>
          </ac:spMkLst>
        </pc:spChg>
        <pc:spChg chg="add mod">
          <ac:chgData name="" userId="6944290824_tp_box_2" providerId="OAuth2" clId="{15FA56F8-0F9B-49F1-9DB8-7BEE97587C6A}" dt="2024-04-05T10:26:11.240" v="665"/>
          <ac:spMkLst>
            <pc:docMk/>
            <pc:sldMk cId="3978439445" sldId="271"/>
            <ac:spMk id="15" creationId="{7652269A-97C8-6513-8D38-C2108688769D}"/>
          </ac:spMkLst>
        </pc:spChg>
        <pc:spChg chg="add mod">
          <ac:chgData name="" userId="6944290824_tp_box_2" providerId="OAuth2" clId="{15FA56F8-0F9B-49F1-9DB8-7BEE97587C6A}" dt="2024-04-05T10:26:11.240" v="665"/>
          <ac:spMkLst>
            <pc:docMk/>
            <pc:sldMk cId="3978439445" sldId="271"/>
            <ac:spMk id="16" creationId="{3C46F11A-E47A-496C-37BE-72227124BE14}"/>
          </ac:spMkLst>
        </pc:spChg>
        <pc:spChg chg="add mod">
          <ac:chgData name="" userId="6944290824_tp_box_2" providerId="OAuth2" clId="{15FA56F8-0F9B-49F1-9DB8-7BEE97587C6A}" dt="2024-04-05T10:28:24.996" v="687" actId="207"/>
          <ac:spMkLst>
            <pc:docMk/>
            <pc:sldMk cId="3978439445" sldId="271"/>
            <ac:spMk id="17" creationId="{AA10AD12-E96B-34AA-479C-41E3CA69EEDD}"/>
          </ac:spMkLst>
        </pc:spChg>
        <pc:spChg chg="add mod">
          <ac:chgData name="" userId="6944290824_tp_box_2" providerId="OAuth2" clId="{15FA56F8-0F9B-49F1-9DB8-7BEE97587C6A}" dt="2024-04-05T10:30:06.003" v="701" actId="1036"/>
          <ac:spMkLst>
            <pc:docMk/>
            <pc:sldMk cId="3978439445" sldId="271"/>
            <ac:spMk id="18" creationId="{6C12876D-25C7-7C99-43B0-122036A98EDE}"/>
          </ac:spMkLst>
        </pc:spChg>
        <pc:spChg chg="mod">
          <ac:chgData name="" userId="6944290824_tp_box_2" providerId="OAuth2" clId="{15FA56F8-0F9B-49F1-9DB8-7BEE97587C6A}" dt="2024-04-05T10:26:30.868" v="668" actId="14100"/>
          <ac:spMkLst>
            <pc:docMk/>
            <pc:sldMk cId="3978439445" sldId="271"/>
            <ac:spMk id="22" creationId="{DCD4C8E9-A0BE-E7F7-8970-0D8116344FEE}"/>
          </ac:spMkLst>
        </pc:spChg>
        <pc:spChg chg="mod">
          <ac:chgData name="" userId="6944290824_tp_box_2" providerId="OAuth2" clId="{15FA56F8-0F9B-49F1-9DB8-7BEE97587C6A}" dt="2024-04-05T10:29:59.051" v="690" actId="207"/>
          <ac:spMkLst>
            <pc:docMk/>
            <pc:sldMk cId="3978439445" sldId="271"/>
            <ac:spMk id="23" creationId="{42D6CD11-F058-DAE7-F2A8-C86D4ED9F65B}"/>
          </ac:spMkLst>
        </pc:spChg>
        <pc:spChg chg="mod">
          <ac:chgData name="" userId="6944290824_tp_box_2" providerId="OAuth2" clId="{15FA56F8-0F9B-49F1-9DB8-7BEE97587C6A}" dt="2024-04-05T10:26:21.527" v="666" actId="403"/>
          <ac:spMkLst>
            <pc:docMk/>
            <pc:sldMk cId="3978439445" sldId="271"/>
            <ac:spMk id="24" creationId="{8BE81CC4-3957-F2FB-90F1-025192A61E25}"/>
          </ac:spMkLst>
        </pc:spChg>
        <pc:spChg chg="mod">
          <ac:chgData name="" userId="6944290824_tp_box_2" providerId="OAuth2" clId="{15FA56F8-0F9B-49F1-9DB8-7BEE97587C6A}" dt="2024-04-05T10:26:11.240" v="665"/>
          <ac:spMkLst>
            <pc:docMk/>
            <pc:sldMk cId="3978439445" sldId="271"/>
            <ac:spMk id="25" creationId="{64BC5A88-6029-D17A-1861-8F2EAE165115}"/>
          </ac:spMkLst>
        </pc:spChg>
        <pc:spChg chg="add mod">
          <ac:chgData name="" userId="6944290824_tp_box_2" providerId="OAuth2" clId="{15FA56F8-0F9B-49F1-9DB8-7BEE97587C6A}" dt="2024-04-05T10:27:55.967" v="685" actId="207"/>
          <ac:spMkLst>
            <pc:docMk/>
            <pc:sldMk cId="3978439445" sldId="271"/>
            <ac:spMk id="26" creationId="{45E39F82-A007-8F4A-F1ED-47A549896260}"/>
          </ac:spMkLst>
        </pc:spChg>
        <pc:spChg chg="add mod">
          <ac:chgData name="" userId="6944290824_tp_box_2" providerId="OAuth2" clId="{15FA56F8-0F9B-49F1-9DB8-7BEE97587C6A}" dt="2024-04-05T10:27:46.507" v="684" actId="207"/>
          <ac:spMkLst>
            <pc:docMk/>
            <pc:sldMk cId="3978439445" sldId="271"/>
            <ac:spMk id="27" creationId="{D78AEB51-EA95-F588-4841-2F7D8ED8DA2E}"/>
          </ac:spMkLst>
        </pc:spChg>
        <pc:spChg chg="add mod">
          <ac:chgData name="" userId="6944290824_tp_box_2" providerId="OAuth2" clId="{15FA56F8-0F9B-49F1-9DB8-7BEE97587C6A}" dt="2024-04-05T10:26:11.240" v="665"/>
          <ac:spMkLst>
            <pc:docMk/>
            <pc:sldMk cId="3978439445" sldId="271"/>
            <ac:spMk id="28" creationId="{A7951B75-B82D-F4AE-600A-4C06DBE811FE}"/>
          </ac:spMkLst>
        </pc:spChg>
        <pc:spChg chg="add mod">
          <ac:chgData name="" userId="6944290824_tp_box_2" providerId="OAuth2" clId="{15FA56F8-0F9B-49F1-9DB8-7BEE97587C6A}" dt="2024-04-05T10:26:11.240" v="665"/>
          <ac:spMkLst>
            <pc:docMk/>
            <pc:sldMk cId="3978439445" sldId="271"/>
            <ac:spMk id="29" creationId="{BA832292-3E9B-F831-B4A0-8212D1B6045D}"/>
          </ac:spMkLst>
        </pc:spChg>
        <pc:spChg chg="add mod">
          <ac:chgData name="" userId="6944290824_tp_box_2" providerId="OAuth2" clId="{15FA56F8-0F9B-49F1-9DB8-7BEE97587C6A}" dt="2024-04-05T10:26:11.240" v="665"/>
          <ac:spMkLst>
            <pc:docMk/>
            <pc:sldMk cId="3978439445" sldId="271"/>
            <ac:spMk id="30" creationId="{02E0EA94-8394-CE86-6772-763BD82765DB}"/>
          </ac:spMkLst>
        </pc:spChg>
        <pc:grpChg chg="add mod">
          <ac:chgData name="" userId="6944290824_tp_box_2" providerId="OAuth2" clId="{15FA56F8-0F9B-49F1-9DB8-7BEE97587C6A}" dt="2024-04-05T10:44:30.180" v="780" actId="14100"/>
          <ac:grpSpMkLst>
            <pc:docMk/>
            <pc:sldMk cId="3978439445" sldId="271"/>
            <ac:grpSpMk id="19" creationId="{01FF8C54-D80D-98EF-769B-AF2ED9935DCE}"/>
          </ac:grpSpMkLst>
        </pc:grpChg>
        <pc:grpChg chg="mod">
          <ac:chgData name="" userId="6944290824_tp_box_2" providerId="OAuth2" clId="{15FA56F8-0F9B-49F1-9DB8-7BEE97587C6A}" dt="2024-04-05T10:26:11.240" v="665"/>
          <ac:grpSpMkLst>
            <pc:docMk/>
            <pc:sldMk cId="3978439445" sldId="271"/>
            <ac:grpSpMk id="20" creationId="{02192FEC-5A7E-93AE-CA4A-F8F211E0FD77}"/>
          </ac:grpSpMkLst>
        </pc:grpChg>
        <pc:grpChg chg="mod">
          <ac:chgData name="" userId="6944290824_tp_box_2" providerId="OAuth2" clId="{15FA56F8-0F9B-49F1-9DB8-7BEE97587C6A}" dt="2024-04-05T10:26:11.240" v="665"/>
          <ac:grpSpMkLst>
            <pc:docMk/>
            <pc:sldMk cId="3978439445" sldId="271"/>
            <ac:grpSpMk id="21" creationId="{6872F61D-689F-381C-B223-51F1B7A0D9E9}"/>
          </ac:grpSpMkLst>
        </pc:grpChg>
        <pc:graphicFrameChg chg="add mod">
          <ac:chgData name="" userId="6944290824_tp_box_2" providerId="OAuth2" clId="{15FA56F8-0F9B-49F1-9DB8-7BEE97587C6A}" dt="2024-04-05T10:28:21.265" v="686" actId="207"/>
          <ac:graphicFrameMkLst>
            <pc:docMk/>
            <pc:sldMk cId="3978439445" sldId="271"/>
            <ac:graphicFrameMk id="5" creationId="{3DD4884E-7B8A-4756-92E8-2448AAAB07F9}"/>
          </ac:graphicFrameMkLst>
        </pc:graphicFrameChg>
        <pc:graphicFrameChg chg="add mod">
          <ac:chgData name="" userId="6944290824_tp_box_2" providerId="OAuth2" clId="{15FA56F8-0F9B-49F1-9DB8-7BEE97587C6A}" dt="2024-04-05T10:28:34.453" v="688" actId="207"/>
          <ac:graphicFrameMkLst>
            <pc:docMk/>
            <pc:sldMk cId="3978439445" sldId="271"/>
            <ac:graphicFrameMk id="6" creationId="{A477DA77-E685-D799-2DC9-D2D557BF0D3F}"/>
          </ac:graphicFrameMkLst>
        </pc:graphicFrameChg>
      </pc:sldChg>
      <pc:sldChg chg="addSp delSp modSp new mod">
        <pc:chgData name="" userId="6944290824_tp_box_2" providerId="OAuth2" clId="{15FA56F8-0F9B-49F1-9DB8-7BEE97587C6A}" dt="2024-04-05T10:57:27.198" v="906" actId="1036"/>
        <pc:sldMkLst>
          <pc:docMk/>
          <pc:sldMk cId="1247122330" sldId="272"/>
        </pc:sldMkLst>
        <pc:spChg chg="del">
          <ac:chgData name="" userId="6944290824_tp_box_2" providerId="OAuth2" clId="{15FA56F8-0F9B-49F1-9DB8-7BEE97587C6A}" dt="2024-04-05T10:31:19.569" v="703" actId="478"/>
          <ac:spMkLst>
            <pc:docMk/>
            <pc:sldMk cId="1247122330" sldId="272"/>
            <ac:spMk id="2" creationId="{73A79036-5419-D499-63D3-68FA3DC17C0F}"/>
          </ac:spMkLst>
        </pc:spChg>
        <pc:spChg chg="add mod">
          <ac:chgData name="" userId="6944290824_tp_box_2" providerId="OAuth2" clId="{15FA56F8-0F9B-49F1-9DB8-7BEE97587C6A}" dt="2024-04-05T10:31:40.360" v="705"/>
          <ac:spMkLst>
            <pc:docMk/>
            <pc:sldMk cId="1247122330" sldId="272"/>
            <ac:spMk id="3" creationId="{D06CF4F5-6E79-BC1D-1983-2B649579F4A3}"/>
          </ac:spMkLst>
        </pc:spChg>
        <pc:spChg chg="add mod">
          <ac:chgData name="" userId="6944290824_tp_box_2" providerId="OAuth2" clId="{15FA56F8-0F9B-49F1-9DB8-7BEE97587C6A}" dt="2024-04-05T10:31:40.360" v="705"/>
          <ac:spMkLst>
            <pc:docMk/>
            <pc:sldMk cId="1247122330" sldId="272"/>
            <ac:spMk id="4" creationId="{F735618B-E5FA-DD6A-EB0F-4A2FC186396B}"/>
          </ac:spMkLst>
        </pc:spChg>
        <pc:spChg chg="add mod">
          <ac:chgData name="" userId="6944290824_tp_box_2" providerId="OAuth2" clId="{15FA56F8-0F9B-49F1-9DB8-7BEE97587C6A}" dt="2024-04-05T10:31:36.270" v="704"/>
          <ac:spMkLst>
            <pc:docMk/>
            <pc:sldMk cId="1247122330" sldId="272"/>
            <ac:spMk id="5" creationId="{71643954-9AA9-EDAF-22A9-74D7279EE7BE}"/>
          </ac:spMkLst>
        </pc:spChg>
        <pc:spChg chg="add mod">
          <ac:chgData name="" userId="6944290824_tp_box_2" providerId="OAuth2" clId="{15FA56F8-0F9B-49F1-9DB8-7BEE97587C6A}" dt="2024-04-05T10:31:49.621" v="707" actId="207"/>
          <ac:spMkLst>
            <pc:docMk/>
            <pc:sldMk cId="1247122330" sldId="272"/>
            <ac:spMk id="7" creationId="{8619DAAD-F5B5-283E-CD76-5EDFC31FE05D}"/>
          </ac:spMkLst>
        </pc:spChg>
        <pc:spChg chg="add mod">
          <ac:chgData name="" userId="6944290824_tp_box_2" providerId="OAuth2" clId="{15FA56F8-0F9B-49F1-9DB8-7BEE97587C6A}" dt="2024-04-05T10:57:27.198" v="906" actId="1036"/>
          <ac:spMkLst>
            <pc:docMk/>
            <pc:sldMk cId="1247122330" sldId="272"/>
            <ac:spMk id="8" creationId="{5CF2ECE3-F14B-8C85-E7A1-B77B9C362F9F}"/>
          </ac:spMkLst>
        </pc:spChg>
        <pc:spChg chg="add mod">
          <ac:chgData name="" userId="6944290824_tp_box_2" providerId="OAuth2" clId="{15FA56F8-0F9B-49F1-9DB8-7BEE97587C6A}" dt="2024-04-05T10:32:37.743" v="714" actId="207"/>
          <ac:spMkLst>
            <pc:docMk/>
            <pc:sldMk cId="1247122330" sldId="272"/>
            <ac:spMk id="9" creationId="{66048C2A-3376-E288-E040-E3A90ACF2E7D}"/>
          </ac:spMkLst>
        </pc:spChg>
        <pc:spChg chg="mod">
          <ac:chgData name="" userId="6944290824_tp_box_2" providerId="OAuth2" clId="{15FA56F8-0F9B-49F1-9DB8-7BEE97587C6A}" dt="2024-04-05T10:32:21.215" v="710" actId="207"/>
          <ac:spMkLst>
            <pc:docMk/>
            <pc:sldMk cId="1247122330" sldId="272"/>
            <ac:spMk id="12" creationId="{F9ABD1B0-7B17-3EB2-04C4-38056AC425D0}"/>
          </ac:spMkLst>
        </pc:spChg>
        <pc:spChg chg="mod">
          <ac:chgData name="" userId="6944290824_tp_box_2" providerId="OAuth2" clId="{15FA56F8-0F9B-49F1-9DB8-7BEE97587C6A}" dt="2024-04-05T10:32:21.215" v="710" actId="207"/>
          <ac:spMkLst>
            <pc:docMk/>
            <pc:sldMk cId="1247122330" sldId="272"/>
            <ac:spMk id="13" creationId="{3E5B62D9-D0BE-8A98-0FAE-5ECB9FC72B52}"/>
          </ac:spMkLst>
        </pc:spChg>
        <pc:spChg chg="mod">
          <ac:chgData name="" userId="6944290824_tp_box_2" providerId="OAuth2" clId="{15FA56F8-0F9B-49F1-9DB8-7BEE97587C6A}" dt="2024-04-05T10:32:21.215" v="710" actId="207"/>
          <ac:spMkLst>
            <pc:docMk/>
            <pc:sldMk cId="1247122330" sldId="272"/>
            <ac:spMk id="14" creationId="{35D2E439-2FC2-5A65-6A01-FE8A0A7B3773}"/>
          </ac:spMkLst>
        </pc:spChg>
        <pc:spChg chg="mod">
          <ac:chgData name="" userId="6944290824_tp_box_2" providerId="OAuth2" clId="{15FA56F8-0F9B-49F1-9DB8-7BEE97587C6A}" dt="2024-04-05T10:32:21.215" v="710" actId="207"/>
          <ac:spMkLst>
            <pc:docMk/>
            <pc:sldMk cId="1247122330" sldId="272"/>
            <ac:spMk id="15" creationId="{934B8769-8371-F868-76AC-44E5FE62A2B8}"/>
          </ac:spMkLst>
        </pc:spChg>
        <pc:spChg chg="mod">
          <ac:chgData name="" userId="6944290824_tp_box_2" providerId="OAuth2" clId="{15FA56F8-0F9B-49F1-9DB8-7BEE97587C6A}" dt="2024-04-05T10:32:21.215" v="710" actId="207"/>
          <ac:spMkLst>
            <pc:docMk/>
            <pc:sldMk cId="1247122330" sldId="272"/>
            <ac:spMk id="16" creationId="{792E7FD6-C68B-C1F3-A880-2CC6800032B2}"/>
          </ac:spMkLst>
        </pc:spChg>
        <pc:spChg chg="mod">
          <ac:chgData name="" userId="6944290824_tp_box_2" providerId="OAuth2" clId="{15FA56F8-0F9B-49F1-9DB8-7BEE97587C6A}" dt="2024-04-05T10:32:21.215" v="710" actId="207"/>
          <ac:spMkLst>
            <pc:docMk/>
            <pc:sldMk cId="1247122330" sldId="272"/>
            <ac:spMk id="17" creationId="{557A94A5-F05A-323F-3CBF-9FB6FA8F2B6E}"/>
          </ac:spMkLst>
        </pc:spChg>
        <pc:spChg chg="mod">
          <ac:chgData name="" userId="6944290824_tp_box_2" providerId="OAuth2" clId="{15FA56F8-0F9B-49F1-9DB8-7BEE97587C6A}" dt="2024-04-05T10:32:21.215" v="710" actId="207"/>
          <ac:spMkLst>
            <pc:docMk/>
            <pc:sldMk cId="1247122330" sldId="272"/>
            <ac:spMk id="18" creationId="{84D6CAAF-B81E-ADEE-1153-CFD0E271693F}"/>
          </ac:spMkLst>
        </pc:spChg>
        <pc:spChg chg="mod">
          <ac:chgData name="" userId="6944290824_tp_box_2" providerId="OAuth2" clId="{15FA56F8-0F9B-49F1-9DB8-7BEE97587C6A}" dt="2024-04-05T10:32:21.215" v="710" actId="207"/>
          <ac:spMkLst>
            <pc:docMk/>
            <pc:sldMk cId="1247122330" sldId="272"/>
            <ac:spMk id="19" creationId="{D89FCE73-CBB0-558D-DF97-AA06EE5E8931}"/>
          </ac:spMkLst>
        </pc:spChg>
        <pc:spChg chg="mod">
          <ac:chgData name="" userId="6944290824_tp_box_2" providerId="OAuth2" clId="{15FA56F8-0F9B-49F1-9DB8-7BEE97587C6A}" dt="2024-04-05T10:32:21.215" v="710" actId="207"/>
          <ac:spMkLst>
            <pc:docMk/>
            <pc:sldMk cId="1247122330" sldId="272"/>
            <ac:spMk id="20" creationId="{7966197D-CA44-985F-69AE-B1E580F68B79}"/>
          </ac:spMkLst>
        </pc:spChg>
        <pc:spChg chg="mod">
          <ac:chgData name="" userId="6944290824_tp_box_2" providerId="OAuth2" clId="{15FA56F8-0F9B-49F1-9DB8-7BEE97587C6A}" dt="2024-04-05T10:32:21.215" v="710" actId="207"/>
          <ac:spMkLst>
            <pc:docMk/>
            <pc:sldMk cId="1247122330" sldId="272"/>
            <ac:spMk id="21" creationId="{D21EC7F3-4250-EF17-A9B8-E179DDA4FD73}"/>
          </ac:spMkLst>
        </pc:spChg>
        <pc:spChg chg="mod">
          <ac:chgData name="" userId="6944290824_tp_box_2" providerId="OAuth2" clId="{15FA56F8-0F9B-49F1-9DB8-7BEE97587C6A}" dt="2024-04-05T10:32:21.215" v="710" actId="207"/>
          <ac:spMkLst>
            <pc:docMk/>
            <pc:sldMk cId="1247122330" sldId="272"/>
            <ac:spMk id="22" creationId="{C4BD4382-9D0B-9EAA-987E-71DB7C7B9FBB}"/>
          </ac:spMkLst>
        </pc:spChg>
        <pc:spChg chg="mod">
          <ac:chgData name="" userId="6944290824_tp_box_2" providerId="OAuth2" clId="{15FA56F8-0F9B-49F1-9DB8-7BEE97587C6A}" dt="2024-04-05T10:32:21.215" v="710" actId="207"/>
          <ac:spMkLst>
            <pc:docMk/>
            <pc:sldMk cId="1247122330" sldId="272"/>
            <ac:spMk id="23" creationId="{AE25ABEB-B4BC-401F-0F4F-2A4D0FFD25D0}"/>
          </ac:spMkLst>
        </pc:spChg>
        <pc:spChg chg="mod">
          <ac:chgData name="" userId="6944290824_tp_box_2" providerId="OAuth2" clId="{15FA56F8-0F9B-49F1-9DB8-7BEE97587C6A}" dt="2024-04-05T10:32:21.215" v="710" actId="207"/>
          <ac:spMkLst>
            <pc:docMk/>
            <pc:sldMk cId="1247122330" sldId="272"/>
            <ac:spMk id="24" creationId="{37D62494-7071-E53F-BA75-64446F10C391}"/>
          </ac:spMkLst>
        </pc:spChg>
        <pc:spChg chg="mod">
          <ac:chgData name="" userId="6944290824_tp_box_2" providerId="OAuth2" clId="{15FA56F8-0F9B-49F1-9DB8-7BEE97587C6A}" dt="2024-04-05T10:32:21.215" v="710" actId="207"/>
          <ac:spMkLst>
            <pc:docMk/>
            <pc:sldMk cId="1247122330" sldId="272"/>
            <ac:spMk id="25" creationId="{FC0FE897-3E69-ED21-B77F-50F903E959A7}"/>
          </ac:spMkLst>
        </pc:spChg>
        <pc:spChg chg="mod">
          <ac:chgData name="" userId="6944290824_tp_box_2" providerId="OAuth2" clId="{15FA56F8-0F9B-49F1-9DB8-7BEE97587C6A}" dt="2024-04-05T10:32:21.215" v="710" actId="207"/>
          <ac:spMkLst>
            <pc:docMk/>
            <pc:sldMk cId="1247122330" sldId="272"/>
            <ac:spMk id="26" creationId="{85D6FDCF-CCFF-F0DD-2843-76FA9E0424C2}"/>
          </ac:spMkLst>
        </pc:spChg>
        <pc:spChg chg="mod">
          <ac:chgData name="" userId="6944290824_tp_box_2" providerId="OAuth2" clId="{15FA56F8-0F9B-49F1-9DB8-7BEE97587C6A}" dt="2024-04-05T10:32:21.215" v="710" actId="207"/>
          <ac:spMkLst>
            <pc:docMk/>
            <pc:sldMk cId="1247122330" sldId="272"/>
            <ac:spMk id="27" creationId="{6397279B-6DDD-D7E1-B48C-C22169FF8FA7}"/>
          </ac:spMkLst>
        </pc:spChg>
        <pc:spChg chg="mod">
          <ac:chgData name="" userId="6944290824_tp_box_2" providerId="OAuth2" clId="{15FA56F8-0F9B-49F1-9DB8-7BEE97587C6A}" dt="2024-04-05T10:32:21.215" v="710" actId="207"/>
          <ac:spMkLst>
            <pc:docMk/>
            <pc:sldMk cId="1247122330" sldId="272"/>
            <ac:spMk id="28" creationId="{B430ABD3-321A-9648-4DD2-12437CDF0815}"/>
          </ac:spMkLst>
        </pc:spChg>
        <pc:spChg chg="mod">
          <ac:chgData name="" userId="6944290824_tp_box_2" providerId="OAuth2" clId="{15FA56F8-0F9B-49F1-9DB8-7BEE97587C6A}" dt="2024-04-05T10:32:21.215" v="710" actId="207"/>
          <ac:spMkLst>
            <pc:docMk/>
            <pc:sldMk cId="1247122330" sldId="272"/>
            <ac:spMk id="29" creationId="{B8CF6DE7-1A7D-D6A1-0B39-48F744BB25A4}"/>
          </ac:spMkLst>
        </pc:spChg>
        <pc:spChg chg="add mod">
          <ac:chgData name="" userId="6944290824_tp_box_2" providerId="OAuth2" clId="{15FA56F8-0F9B-49F1-9DB8-7BEE97587C6A}" dt="2024-04-05T10:33:44.088" v="718" actId="1076"/>
          <ac:spMkLst>
            <pc:docMk/>
            <pc:sldMk cId="1247122330" sldId="272"/>
            <ac:spMk id="30" creationId="{51656B08-276D-F96D-9885-B757FDD723FF}"/>
          </ac:spMkLst>
        </pc:spChg>
        <pc:spChg chg="add mod">
          <ac:chgData name="" userId="6944290824_tp_box_2" providerId="OAuth2" clId="{15FA56F8-0F9B-49F1-9DB8-7BEE97587C6A}" dt="2024-04-05T10:33:35.701" v="717" actId="1076"/>
          <ac:spMkLst>
            <pc:docMk/>
            <pc:sldMk cId="1247122330" sldId="272"/>
            <ac:spMk id="31" creationId="{B1935D98-184C-8D60-68F2-F1AA0982003E}"/>
          </ac:spMkLst>
        </pc:spChg>
        <pc:spChg chg="add mod">
          <ac:chgData name="" userId="6944290824_tp_box_2" providerId="OAuth2" clId="{15FA56F8-0F9B-49F1-9DB8-7BEE97587C6A}" dt="2024-04-05T10:34:03.963" v="746" actId="1037"/>
          <ac:spMkLst>
            <pc:docMk/>
            <pc:sldMk cId="1247122330" sldId="272"/>
            <ac:spMk id="32" creationId="{B04CAC0A-5B27-2C93-FAB2-775E500E68E5}"/>
          </ac:spMkLst>
        </pc:spChg>
        <pc:grpChg chg="mod">
          <ac:chgData name="" userId="6944290824_tp_box_2" providerId="OAuth2" clId="{15FA56F8-0F9B-49F1-9DB8-7BEE97587C6A}" dt="2024-04-05T10:33:54.236" v="726" actId="1038"/>
          <ac:grpSpMkLst>
            <pc:docMk/>
            <pc:sldMk cId="1247122330" sldId="272"/>
            <ac:grpSpMk id="11" creationId="{AC2A5947-3578-EA95-85FD-5B9E696ED767}"/>
          </ac:grpSpMkLst>
        </pc:grpChg>
        <pc:picChg chg="add mod">
          <ac:chgData name="" userId="6944290824_tp_box_2" providerId="OAuth2" clId="{15FA56F8-0F9B-49F1-9DB8-7BEE97587C6A}" dt="2024-04-05T10:31:36.270" v="704"/>
          <ac:picMkLst>
            <pc:docMk/>
            <pc:sldMk cId="1247122330" sldId="272"/>
            <ac:picMk id="6" creationId="{1621AC11-1FCB-1BB8-FC65-45C87DEA192E}"/>
          </ac:picMkLst>
        </pc:picChg>
        <pc:picChg chg="add del mod">
          <ac:chgData name="" userId="6944290824_tp_box_2" providerId="OAuth2" clId="{15FA56F8-0F9B-49F1-9DB8-7BEE97587C6A}" dt="2024-04-05T10:31:58.116" v="708" actId="27803"/>
          <ac:picMkLst>
            <pc:docMk/>
            <pc:sldMk cId="1247122330" sldId="272"/>
            <ac:picMk id="10" creationId="{F90996C3-AEC0-72A6-5576-7AF3B5F610B7}"/>
          </ac:picMkLst>
        </pc:picChg>
      </pc:sldChg>
      <pc:sldChg chg="addSp delSp modSp new mod">
        <pc:chgData name="" userId="6944290824_tp_box_2" providerId="OAuth2" clId="{15FA56F8-0F9B-49F1-9DB8-7BEE97587C6A}" dt="2024-04-05T10:37:44.232" v="760" actId="14100"/>
        <pc:sldMkLst>
          <pc:docMk/>
          <pc:sldMk cId="3137407316" sldId="273"/>
        </pc:sldMkLst>
        <pc:spChg chg="del">
          <ac:chgData name="" userId="6944290824_tp_box_2" providerId="OAuth2" clId="{15FA56F8-0F9B-49F1-9DB8-7BEE97587C6A}" dt="2024-04-05T10:34:12.948" v="747" actId="478"/>
          <ac:spMkLst>
            <pc:docMk/>
            <pc:sldMk cId="3137407316" sldId="273"/>
            <ac:spMk id="2" creationId="{D62D6705-F9A5-DD6C-D9BC-D04606ED8AC4}"/>
          </ac:spMkLst>
        </pc:spChg>
        <pc:spChg chg="add mod">
          <ac:chgData name="" userId="6944290824_tp_box_2" providerId="OAuth2" clId="{15FA56F8-0F9B-49F1-9DB8-7BEE97587C6A}" dt="2024-04-05T10:36:15.841" v="750" actId="1076"/>
          <ac:spMkLst>
            <pc:docMk/>
            <pc:sldMk cId="3137407316" sldId="273"/>
            <ac:spMk id="4" creationId="{8EBD719F-6ECA-291A-6AC4-3EA240EC5B05}"/>
          </ac:spMkLst>
        </pc:spChg>
        <pc:spChg chg="add mod">
          <ac:chgData name="" userId="6944290824_tp_box_2" providerId="OAuth2" clId="{15FA56F8-0F9B-49F1-9DB8-7BEE97587C6A}" dt="2024-04-05T10:36:34.644" v="753" actId="207"/>
          <ac:spMkLst>
            <pc:docMk/>
            <pc:sldMk cId="3137407316" sldId="273"/>
            <ac:spMk id="5" creationId="{59CA5CF2-6DA7-7EDD-2125-EBFBEC92EB8D}"/>
          </ac:spMkLst>
        </pc:spChg>
        <pc:spChg chg="add mod">
          <ac:chgData name="" userId="6944290824_tp_box_2" providerId="OAuth2" clId="{15FA56F8-0F9B-49F1-9DB8-7BEE97587C6A}" dt="2024-04-05T10:35:53.184" v="748"/>
          <ac:spMkLst>
            <pc:docMk/>
            <pc:sldMk cId="3137407316" sldId="273"/>
            <ac:spMk id="7" creationId="{0EEE8176-E9A2-FB1C-99BF-CF5F197FDB65}"/>
          </ac:spMkLst>
        </pc:spChg>
        <pc:spChg chg="add mod">
          <ac:chgData name="" userId="6944290824_tp_box_2" providerId="OAuth2" clId="{15FA56F8-0F9B-49F1-9DB8-7BEE97587C6A}" dt="2024-04-05T10:35:53.184" v="748"/>
          <ac:spMkLst>
            <pc:docMk/>
            <pc:sldMk cId="3137407316" sldId="273"/>
            <ac:spMk id="8" creationId="{5BEA99DC-54D7-A789-D129-53FC0C086FD9}"/>
          </ac:spMkLst>
        </pc:spChg>
        <pc:spChg chg="add mod">
          <ac:chgData name="" userId="6944290824_tp_box_2" providerId="OAuth2" clId="{15FA56F8-0F9B-49F1-9DB8-7BEE97587C6A}" dt="2024-04-05T10:35:53.184" v="748"/>
          <ac:spMkLst>
            <pc:docMk/>
            <pc:sldMk cId="3137407316" sldId="273"/>
            <ac:spMk id="9" creationId="{33E0EF7F-9D69-6848-686D-99FE776E1645}"/>
          </ac:spMkLst>
        </pc:spChg>
        <pc:spChg chg="add mod">
          <ac:chgData name="" userId="6944290824_tp_box_2" providerId="OAuth2" clId="{15FA56F8-0F9B-49F1-9DB8-7BEE97587C6A}" dt="2024-04-05T10:35:53.184" v="748"/>
          <ac:spMkLst>
            <pc:docMk/>
            <pc:sldMk cId="3137407316" sldId="273"/>
            <ac:spMk id="10" creationId="{7B57E853-4A33-B944-1E23-EDEE794D440C}"/>
          </ac:spMkLst>
        </pc:spChg>
        <pc:spChg chg="add mod">
          <ac:chgData name="" userId="6944290824_tp_box_2" providerId="OAuth2" clId="{15FA56F8-0F9B-49F1-9DB8-7BEE97587C6A}" dt="2024-04-05T10:35:53.184" v="748"/>
          <ac:spMkLst>
            <pc:docMk/>
            <pc:sldMk cId="3137407316" sldId="273"/>
            <ac:spMk id="11" creationId="{CD581E22-E303-7569-6ADB-00BFDE06EF6B}"/>
          </ac:spMkLst>
        </pc:spChg>
        <pc:spChg chg="add mod">
          <ac:chgData name="" userId="6944290824_tp_box_2" providerId="OAuth2" clId="{15FA56F8-0F9B-49F1-9DB8-7BEE97587C6A}" dt="2024-04-05T10:35:53.184" v="748"/>
          <ac:spMkLst>
            <pc:docMk/>
            <pc:sldMk cId="3137407316" sldId="273"/>
            <ac:spMk id="12" creationId="{E8321322-C721-EC59-6FCF-C16E802410D5}"/>
          </ac:spMkLst>
        </pc:spChg>
        <pc:spChg chg="add mod">
          <ac:chgData name="" userId="6944290824_tp_box_2" providerId="OAuth2" clId="{15FA56F8-0F9B-49F1-9DB8-7BEE97587C6A}" dt="2024-04-05T10:35:53.184" v="748"/>
          <ac:spMkLst>
            <pc:docMk/>
            <pc:sldMk cId="3137407316" sldId="273"/>
            <ac:spMk id="13" creationId="{FF14C901-6B4D-4724-A9B8-C6E8954D29F0}"/>
          </ac:spMkLst>
        </pc:spChg>
        <pc:spChg chg="add mod">
          <ac:chgData name="" userId="6944290824_tp_box_2" providerId="OAuth2" clId="{15FA56F8-0F9B-49F1-9DB8-7BEE97587C6A}" dt="2024-04-05T10:35:53.184" v="748"/>
          <ac:spMkLst>
            <pc:docMk/>
            <pc:sldMk cId="3137407316" sldId="273"/>
            <ac:spMk id="14" creationId="{40CAA93A-C119-36B8-835B-EAD0514EF02B}"/>
          </ac:spMkLst>
        </pc:spChg>
        <pc:spChg chg="add mod">
          <ac:chgData name="" userId="6944290824_tp_box_2" providerId="OAuth2" clId="{15FA56F8-0F9B-49F1-9DB8-7BEE97587C6A}" dt="2024-04-05T10:35:53.184" v="748"/>
          <ac:spMkLst>
            <pc:docMk/>
            <pc:sldMk cId="3137407316" sldId="273"/>
            <ac:spMk id="15" creationId="{F56FEB3B-FCDF-7700-54EC-B677B9541460}"/>
          </ac:spMkLst>
        </pc:spChg>
        <pc:spChg chg="add mod">
          <ac:chgData name="" userId="6944290824_tp_box_2" providerId="OAuth2" clId="{15FA56F8-0F9B-49F1-9DB8-7BEE97587C6A}" dt="2024-04-05T10:35:53.184" v="748"/>
          <ac:spMkLst>
            <pc:docMk/>
            <pc:sldMk cId="3137407316" sldId="273"/>
            <ac:spMk id="16" creationId="{38886ADE-C43E-F765-0B86-A8E3017E2174}"/>
          </ac:spMkLst>
        </pc:spChg>
        <pc:spChg chg="add mod">
          <ac:chgData name="" userId="6944290824_tp_box_2" providerId="OAuth2" clId="{15FA56F8-0F9B-49F1-9DB8-7BEE97587C6A}" dt="2024-04-05T10:35:53.184" v="748"/>
          <ac:spMkLst>
            <pc:docMk/>
            <pc:sldMk cId="3137407316" sldId="273"/>
            <ac:spMk id="17" creationId="{204AB27F-D2E4-A43F-51DF-A79B1EAFFB4B}"/>
          </ac:spMkLst>
        </pc:spChg>
        <pc:spChg chg="add mod">
          <ac:chgData name="" userId="6944290824_tp_box_2" providerId="OAuth2" clId="{15FA56F8-0F9B-49F1-9DB8-7BEE97587C6A}" dt="2024-04-05T10:35:53.184" v="748"/>
          <ac:spMkLst>
            <pc:docMk/>
            <pc:sldMk cId="3137407316" sldId="273"/>
            <ac:spMk id="18" creationId="{C1A744C6-1C4E-2F40-FED5-C3ECBC64FC8E}"/>
          </ac:spMkLst>
        </pc:spChg>
        <pc:spChg chg="add mod">
          <ac:chgData name="" userId="6944290824_tp_box_2" providerId="OAuth2" clId="{15FA56F8-0F9B-49F1-9DB8-7BEE97587C6A}" dt="2024-04-05T10:35:53.184" v="748"/>
          <ac:spMkLst>
            <pc:docMk/>
            <pc:sldMk cId="3137407316" sldId="273"/>
            <ac:spMk id="19" creationId="{A54E9F90-D0A8-957D-0230-09F1586D9774}"/>
          </ac:spMkLst>
        </pc:spChg>
        <pc:spChg chg="add mod">
          <ac:chgData name="" userId="6944290824_tp_box_2" providerId="OAuth2" clId="{15FA56F8-0F9B-49F1-9DB8-7BEE97587C6A}" dt="2024-04-05T10:35:53.184" v="748"/>
          <ac:spMkLst>
            <pc:docMk/>
            <pc:sldMk cId="3137407316" sldId="273"/>
            <ac:spMk id="20" creationId="{C613EE10-2328-1C0E-D75E-4B5A251F02F3}"/>
          </ac:spMkLst>
        </pc:spChg>
        <pc:spChg chg="add mod">
          <ac:chgData name="" userId="6944290824_tp_box_2" providerId="OAuth2" clId="{15FA56F8-0F9B-49F1-9DB8-7BEE97587C6A}" dt="2024-04-05T10:35:53.184" v="748"/>
          <ac:spMkLst>
            <pc:docMk/>
            <pc:sldMk cId="3137407316" sldId="273"/>
            <ac:spMk id="21" creationId="{6B52B426-F85E-50E9-E17A-EA5FADA5B1AA}"/>
          </ac:spMkLst>
        </pc:spChg>
        <pc:spChg chg="add mod">
          <ac:chgData name="" userId="6944290824_tp_box_2" providerId="OAuth2" clId="{15FA56F8-0F9B-49F1-9DB8-7BEE97587C6A}" dt="2024-04-05T10:35:53.184" v="748"/>
          <ac:spMkLst>
            <pc:docMk/>
            <pc:sldMk cId="3137407316" sldId="273"/>
            <ac:spMk id="22" creationId="{1151F74F-DF2C-9794-DAEC-1EBB78214B94}"/>
          </ac:spMkLst>
        </pc:spChg>
        <pc:spChg chg="add mod">
          <ac:chgData name="" userId="6944290824_tp_box_2" providerId="OAuth2" clId="{15FA56F8-0F9B-49F1-9DB8-7BEE97587C6A}" dt="2024-04-05T10:35:53.184" v="748"/>
          <ac:spMkLst>
            <pc:docMk/>
            <pc:sldMk cId="3137407316" sldId="273"/>
            <ac:spMk id="23" creationId="{0D3DD7A7-0556-A641-3501-B3EF2310A51D}"/>
          </ac:spMkLst>
        </pc:spChg>
        <pc:spChg chg="add mod">
          <ac:chgData name="" userId="6944290824_tp_box_2" providerId="OAuth2" clId="{15FA56F8-0F9B-49F1-9DB8-7BEE97587C6A}" dt="2024-04-05T10:35:53.184" v="748"/>
          <ac:spMkLst>
            <pc:docMk/>
            <pc:sldMk cId="3137407316" sldId="273"/>
            <ac:spMk id="24" creationId="{041A4EDB-1BDE-2ACB-899D-0D9C0B699BF0}"/>
          </ac:spMkLst>
        </pc:spChg>
        <pc:spChg chg="add mod">
          <ac:chgData name="" userId="6944290824_tp_box_2" providerId="OAuth2" clId="{15FA56F8-0F9B-49F1-9DB8-7BEE97587C6A}" dt="2024-04-05T10:35:53.184" v="748"/>
          <ac:spMkLst>
            <pc:docMk/>
            <pc:sldMk cId="3137407316" sldId="273"/>
            <ac:spMk id="25" creationId="{EE17F8A7-1801-363F-2C8B-F001780380D0}"/>
          </ac:spMkLst>
        </pc:spChg>
        <pc:spChg chg="add mod">
          <ac:chgData name="" userId="6944290824_tp_box_2" providerId="OAuth2" clId="{15FA56F8-0F9B-49F1-9DB8-7BEE97587C6A}" dt="2024-04-05T10:35:53.184" v="748"/>
          <ac:spMkLst>
            <pc:docMk/>
            <pc:sldMk cId="3137407316" sldId="273"/>
            <ac:spMk id="26" creationId="{C5F92199-CB57-C4FC-DA78-6621D65CC407}"/>
          </ac:spMkLst>
        </pc:spChg>
        <pc:spChg chg="add mod">
          <ac:chgData name="" userId="6944290824_tp_box_2" providerId="OAuth2" clId="{15FA56F8-0F9B-49F1-9DB8-7BEE97587C6A}" dt="2024-04-05T10:35:53.184" v="748"/>
          <ac:spMkLst>
            <pc:docMk/>
            <pc:sldMk cId="3137407316" sldId="273"/>
            <ac:spMk id="27" creationId="{F27C05EE-9DB2-5323-BE44-15F194F53A2E}"/>
          </ac:spMkLst>
        </pc:spChg>
        <pc:spChg chg="add mod">
          <ac:chgData name="" userId="6944290824_tp_box_2" providerId="OAuth2" clId="{15FA56F8-0F9B-49F1-9DB8-7BEE97587C6A}" dt="2024-04-05T10:35:53.184" v="748"/>
          <ac:spMkLst>
            <pc:docMk/>
            <pc:sldMk cId="3137407316" sldId="273"/>
            <ac:spMk id="28" creationId="{6B536558-E095-53B8-57C7-A4D83D5B5B67}"/>
          </ac:spMkLst>
        </pc:spChg>
        <pc:spChg chg="add mod">
          <ac:chgData name="" userId="6944290824_tp_box_2" providerId="OAuth2" clId="{15FA56F8-0F9B-49F1-9DB8-7BEE97587C6A}" dt="2024-04-05T10:35:53.184" v="748"/>
          <ac:spMkLst>
            <pc:docMk/>
            <pc:sldMk cId="3137407316" sldId="273"/>
            <ac:spMk id="29" creationId="{B7EBDC6D-2E8F-9B7F-7B72-FD85D5CF34C8}"/>
          </ac:spMkLst>
        </pc:spChg>
        <pc:spChg chg="mod">
          <ac:chgData name="" userId="6944290824_tp_box_2" providerId="OAuth2" clId="{15FA56F8-0F9B-49F1-9DB8-7BEE97587C6A}" dt="2024-04-05T10:35:53.184" v="748"/>
          <ac:spMkLst>
            <pc:docMk/>
            <pc:sldMk cId="3137407316" sldId="273"/>
            <ac:spMk id="31" creationId="{69562E53-E3F9-FFE1-1514-0D3258F35DCB}"/>
          </ac:spMkLst>
        </pc:spChg>
        <pc:spChg chg="mod">
          <ac:chgData name="" userId="6944290824_tp_box_2" providerId="OAuth2" clId="{15FA56F8-0F9B-49F1-9DB8-7BEE97587C6A}" dt="2024-04-05T10:35:53.184" v="748"/>
          <ac:spMkLst>
            <pc:docMk/>
            <pc:sldMk cId="3137407316" sldId="273"/>
            <ac:spMk id="32" creationId="{E8DFE04E-91CB-45FF-ECFD-24FF10B9D97D}"/>
          </ac:spMkLst>
        </pc:spChg>
        <pc:spChg chg="mod">
          <ac:chgData name="" userId="6944290824_tp_box_2" providerId="OAuth2" clId="{15FA56F8-0F9B-49F1-9DB8-7BEE97587C6A}" dt="2024-04-05T10:35:53.184" v="748"/>
          <ac:spMkLst>
            <pc:docMk/>
            <pc:sldMk cId="3137407316" sldId="273"/>
            <ac:spMk id="33" creationId="{C48FFDAE-594D-E037-2426-8E9B1248F89C}"/>
          </ac:spMkLst>
        </pc:spChg>
        <pc:spChg chg="mod">
          <ac:chgData name="" userId="6944290824_tp_box_2" providerId="OAuth2" clId="{15FA56F8-0F9B-49F1-9DB8-7BEE97587C6A}" dt="2024-04-05T10:35:53.184" v="748"/>
          <ac:spMkLst>
            <pc:docMk/>
            <pc:sldMk cId="3137407316" sldId="273"/>
            <ac:spMk id="34" creationId="{BD20B81E-DB18-5913-D03C-51FB43932729}"/>
          </ac:spMkLst>
        </pc:spChg>
        <pc:spChg chg="mod">
          <ac:chgData name="" userId="6944290824_tp_box_2" providerId="OAuth2" clId="{15FA56F8-0F9B-49F1-9DB8-7BEE97587C6A}" dt="2024-04-05T10:35:53.184" v="748"/>
          <ac:spMkLst>
            <pc:docMk/>
            <pc:sldMk cId="3137407316" sldId="273"/>
            <ac:spMk id="35" creationId="{6226200E-AB2F-84DD-9E43-C0FC4A5ED073}"/>
          </ac:spMkLst>
        </pc:spChg>
        <pc:spChg chg="mod">
          <ac:chgData name="" userId="6944290824_tp_box_2" providerId="OAuth2" clId="{15FA56F8-0F9B-49F1-9DB8-7BEE97587C6A}" dt="2024-04-05T10:35:53.184" v="748"/>
          <ac:spMkLst>
            <pc:docMk/>
            <pc:sldMk cId="3137407316" sldId="273"/>
            <ac:spMk id="36" creationId="{03C19565-CDAD-2CF2-7401-5D6AE48F2296}"/>
          </ac:spMkLst>
        </pc:spChg>
        <pc:spChg chg="mod">
          <ac:chgData name="" userId="6944290824_tp_box_2" providerId="OAuth2" clId="{15FA56F8-0F9B-49F1-9DB8-7BEE97587C6A}" dt="2024-04-05T10:35:53.184" v="748"/>
          <ac:spMkLst>
            <pc:docMk/>
            <pc:sldMk cId="3137407316" sldId="273"/>
            <ac:spMk id="37" creationId="{967045D7-4DAF-FC85-253F-2623F7E08CB8}"/>
          </ac:spMkLst>
        </pc:spChg>
        <pc:spChg chg="add mod">
          <ac:chgData name="" userId="6944290824_tp_box_2" providerId="OAuth2" clId="{15FA56F8-0F9B-49F1-9DB8-7BEE97587C6A}" dt="2024-04-05T10:36:44.230" v="755" actId="207"/>
          <ac:spMkLst>
            <pc:docMk/>
            <pc:sldMk cId="3137407316" sldId="273"/>
            <ac:spMk id="38" creationId="{E18048BA-E597-087F-8290-5478F6BE9A46}"/>
          </ac:spMkLst>
        </pc:spChg>
        <pc:spChg chg="mod">
          <ac:chgData name="" userId="6944290824_tp_box_2" providerId="OAuth2" clId="{15FA56F8-0F9B-49F1-9DB8-7BEE97587C6A}" dt="2024-04-05T10:37:39.359" v="759" actId="403"/>
          <ac:spMkLst>
            <pc:docMk/>
            <pc:sldMk cId="3137407316" sldId="273"/>
            <ac:spMk id="42" creationId="{F2DF5ABB-C24F-C47F-31CC-D6D19160F405}"/>
          </ac:spMkLst>
        </pc:spChg>
        <pc:spChg chg="mod">
          <ac:chgData name="" userId="6944290824_tp_box_2" providerId="OAuth2" clId="{15FA56F8-0F9B-49F1-9DB8-7BEE97587C6A}" dt="2024-04-05T10:37:39.359" v="759" actId="403"/>
          <ac:spMkLst>
            <pc:docMk/>
            <pc:sldMk cId="3137407316" sldId="273"/>
            <ac:spMk id="43" creationId="{7A425303-ED9C-47F6-6212-45FC854142C4}"/>
          </ac:spMkLst>
        </pc:spChg>
        <pc:spChg chg="mod">
          <ac:chgData name="" userId="6944290824_tp_box_2" providerId="OAuth2" clId="{15FA56F8-0F9B-49F1-9DB8-7BEE97587C6A}" dt="2024-04-05T10:37:39.359" v="759" actId="403"/>
          <ac:spMkLst>
            <pc:docMk/>
            <pc:sldMk cId="3137407316" sldId="273"/>
            <ac:spMk id="44" creationId="{21C7806D-8EF4-3DF0-ACDF-8E28E7E84534}"/>
          </ac:spMkLst>
        </pc:spChg>
        <pc:spChg chg="mod">
          <ac:chgData name="" userId="6944290824_tp_box_2" providerId="OAuth2" clId="{15FA56F8-0F9B-49F1-9DB8-7BEE97587C6A}" dt="2024-04-05T10:37:39.359" v="759" actId="403"/>
          <ac:spMkLst>
            <pc:docMk/>
            <pc:sldMk cId="3137407316" sldId="273"/>
            <ac:spMk id="45" creationId="{B79A5E98-9736-2953-2642-F3352ABA516E}"/>
          </ac:spMkLst>
        </pc:spChg>
        <pc:spChg chg="add mod">
          <ac:chgData name="" userId="6944290824_tp_box_2" providerId="OAuth2" clId="{15FA56F8-0F9B-49F1-9DB8-7BEE97587C6A}" dt="2024-04-05T10:35:53.184" v="748"/>
          <ac:spMkLst>
            <pc:docMk/>
            <pc:sldMk cId="3137407316" sldId="273"/>
            <ac:spMk id="46" creationId="{68B424C7-87C5-6886-FBEA-07F554FB9FBD}"/>
          </ac:spMkLst>
        </pc:spChg>
        <pc:spChg chg="add mod">
          <ac:chgData name="" userId="6944290824_tp_box_2" providerId="OAuth2" clId="{15FA56F8-0F9B-49F1-9DB8-7BEE97587C6A}" dt="2024-04-05T10:35:53.184" v="748"/>
          <ac:spMkLst>
            <pc:docMk/>
            <pc:sldMk cId="3137407316" sldId="273"/>
            <ac:spMk id="47" creationId="{630D627D-EBC6-6C8A-1C39-854538DC9DED}"/>
          </ac:spMkLst>
        </pc:spChg>
        <pc:spChg chg="add mod">
          <ac:chgData name="" userId="6944290824_tp_box_2" providerId="OAuth2" clId="{15FA56F8-0F9B-49F1-9DB8-7BEE97587C6A}" dt="2024-04-05T10:35:53.184" v="748"/>
          <ac:spMkLst>
            <pc:docMk/>
            <pc:sldMk cId="3137407316" sldId="273"/>
            <ac:spMk id="48" creationId="{FFA069F5-54E7-5612-A360-6212073739E6}"/>
          </ac:spMkLst>
        </pc:spChg>
        <pc:spChg chg="add mod">
          <ac:chgData name="" userId="6944290824_tp_box_2" providerId="OAuth2" clId="{15FA56F8-0F9B-49F1-9DB8-7BEE97587C6A}" dt="2024-04-05T10:35:53.184" v="748"/>
          <ac:spMkLst>
            <pc:docMk/>
            <pc:sldMk cId="3137407316" sldId="273"/>
            <ac:spMk id="49" creationId="{4358E3FD-B842-DDBF-2392-9FBC3D949884}"/>
          </ac:spMkLst>
        </pc:spChg>
        <pc:spChg chg="mod">
          <ac:chgData name="" userId="6944290824_tp_box_2" providerId="OAuth2" clId="{15FA56F8-0F9B-49F1-9DB8-7BEE97587C6A}" dt="2024-04-05T10:35:53.184" v="748"/>
          <ac:spMkLst>
            <pc:docMk/>
            <pc:sldMk cId="3137407316" sldId="273"/>
            <ac:spMk id="51" creationId="{B4F80FD3-61FD-B100-A2F8-DDD10B743C6B}"/>
          </ac:spMkLst>
        </pc:spChg>
        <pc:spChg chg="mod">
          <ac:chgData name="" userId="6944290824_tp_box_2" providerId="OAuth2" clId="{15FA56F8-0F9B-49F1-9DB8-7BEE97587C6A}" dt="2024-04-05T10:35:53.184" v="748"/>
          <ac:spMkLst>
            <pc:docMk/>
            <pc:sldMk cId="3137407316" sldId="273"/>
            <ac:spMk id="52" creationId="{6449A03D-6A42-98D8-1989-920997E884A3}"/>
          </ac:spMkLst>
        </pc:spChg>
        <pc:spChg chg="mod">
          <ac:chgData name="" userId="6944290824_tp_box_2" providerId="OAuth2" clId="{15FA56F8-0F9B-49F1-9DB8-7BEE97587C6A}" dt="2024-04-05T10:35:53.184" v="748"/>
          <ac:spMkLst>
            <pc:docMk/>
            <pc:sldMk cId="3137407316" sldId="273"/>
            <ac:spMk id="53" creationId="{3306D873-2B06-26FC-DBE7-11DC97AB969E}"/>
          </ac:spMkLst>
        </pc:spChg>
        <pc:spChg chg="mod">
          <ac:chgData name="" userId="6944290824_tp_box_2" providerId="OAuth2" clId="{15FA56F8-0F9B-49F1-9DB8-7BEE97587C6A}" dt="2024-04-05T10:35:53.184" v="748"/>
          <ac:spMkLst>
            <pc:docMk/>
            <pc:sldMk cId="3137407316" sldId="273"/>
            <ac:spMk id="54" creationId="{F1F699E0-DD45-59E4-5545-CA0C87769AFB}"/>
          </ac:spMkLst>
        </pc:spChg>
        <pc:spChg chg="mod">
          <ac:chgData name="" userId="6944290824_tp_box_2" providerId="OAuth2" clId="{15FA56F8-0F9B-49F1-9DB8-7BEE97587C6A}" dt="2024-04-05T10:35:53.184" v="748"/>
          <ac:spMkLst>
            <pc:docMk/>
            <pc:sldMk cId="3137407316" sldId="273"/>
            <ac:spMk id="55" creationId="{94A4EC4A-CFC7-A139-938A-4C03F0AF0989}"/>
          </ac:spMkLst>
        </pc:spChg>
        <pc:spChg chg="mod">
          <ac:chgData name="" userId="6944290824_tp_box_2" providerId="OAuth2" clId="{15FA56F8-0F9B-49F1-9DB8-7BEE97587C6A}" dt="2024-04-05T10:35:53.184" v="748"/>
          <ac:spMkLst>
            <pc:docMk/>
            <pc:sldMk cId="3137407316" sldId="273"/>
            <ac:spMk id="56" creationId="{FA50768C-3289-4F2E-A99C-3ED4E867A72B}"/>
          </ac:spMkLst>
        </pc:spChg>
        <pc:spChg chg="mod">
          <ac:chgData name="" userId="6944290824_tp_box_2" providerId="OAuth2" clId="{15FA56F8-0F9B-49F1-9DB8-7BEE97587C6A}" dt="2024-04-05T10:35:53.184" v="748"/>
          <ac:spMkLst>
            <pc:docMk/>
            <pc:sldMk cId="3137407316" sldId="273"/>
            <ac:spMk id="57" creationId="{19DD10E4-2B15-E31E-61EC-D853100C2922}"/>
          </ac:spMkLst>
        </pc:spChg>
        <pc:grpChg chg="add mod">
          <ac:chgData name="" userId="6944290824_tp_box_2" providerId="OAuth2" clId="{15FA56F8-0F9B-49F1-9DB8-7BEE97587C6A}" dt="2024-04-05T10:35:53.184" v="748"/>
          <ac:grpSpMkLst>
            <pc:docMk/>
            <pc:sldMk cId="3137407316" sldId="273"/>
            <ac:grpSpMk id="30" creationId="{629F6C33-E480-4F2F-394E-1BCE5046D638}"/>
          </ac:grpSpMkLst>
        </pc:grpChg>
        <pc:grpChg chg="add mod">
          <ac:chgData name="" userId="6944290824_tp_box_2" providerId="OAuth2" clId="{15FA56F8-0F9B-49F1-9DB8-7BEE97587C6A}" dt="2024-04-05T10:37:44.232" v="760" actId="14100"/>
          <ac:grpSpMkLst>
            <pc:docMk/>
            <pc:sldMk cId="3137407316" sldId="273"/>
            <ac:grpSpMk id="39" creationId="{9252DEF3-32D5-1DBD-E79B-8D35CBC1333B}"/>
          </ac:grpSpMkLst>
        </pc:grpChg>
        <pc:grpChg chg="mod">
          <ac:chgData name="" userId="6944290824_tp_box_2" providerId="OAuth2" clId="{15FA56F8-0F9B-49F1-9DB8-7BEE97587C6A}" dt="2024-04-05T10:35:53.184" v="748"/>
          <ac:grpSpMkLst>
            <pc:docMk/>
            <pc:sldMk cId="3137407316" sldId="273"/>
            <ac:grpSpMk id="40" creationId="{81D3C916-CC25-B425-07A5-D7A83C2E93A7}"/>
          </ac:grpSpMkLst>
        </pc:grpChg>
        <pc:grpChg chg="mod">
          <ac:chgData name="" userId="6944290824_tp_box_2" providerId="OAuth2" clId="{15FA56F8-0F9B-49F1-9DB8-7BEE97587C6A}" dt="2024-04-05T10:35:53.184" v="748"/>
          <ac:grpSpMkLst>
            <pc:docMk/>
            <pc:sldMk cId="3137407316" sldId="273"/>
            <ac:grpSpMk id="41" creationId="{C8D05BA3-A8F5-4CBC-4F18-CD8E1D4CBBEC}"/>
          </ac:grpSpMkLst>
        </pc:grpChg>
        <pc:grpChg chg="add mod">
          <ac:chgData name="" userId="6944290824_tp_box_2" providerId="OAuth2" clId="{15FA56F8-0F9B-49F1-9DB8-7BEE97587C6A}" dt="2024-04-05T10:35:53.184" v="748"/>
          <ac:grpSpMkLst>
            <pc:docMk/>
            <pc:sldMk cId="3137407316" sldId="273"/>
            <ac:grpSpMk id="50" creationId="{BDD86BA8-443D-FF97-BE67-9A64328110BA}"/>
          </ac:grpSpMkLst>
        </pc:grpChg>
        <pc:graphicFrameChg chg="add mod">
          <ac:chgData name="" userId="6944290824_tp_box_2" providerId="OAuth2" clId="{15FA56F8-0F9B-49F1-9DB8-7BEE97587C6A}" dt="2024-04-05T10:37:12.915" v="757" actId="207"/>
          <ac:graphicFrameMkLst>
            <pc:docMk/>
            <pc:sldMk cId="3137407316" sldId="273"/>
            <ac:graphicFrameMk id="3" creationId="{2ED43F63-B762-10F4-DF9B-BC1393CCC55D}"/>
          </ac:graphicFrameMkLst>
        </pc:graphicFrameChg>
        <pc:graphicFrameChg chg="add mod">
          <ac:chgData name="" userId="6944290824_tp_box_2" providerId="OAuth2" clId="{15FA56F8-0F9B-49F1-9DB8-7BEE97587C6A}" dt="2024-04-05T10:37:04.838" v="756" actId="207"/>
          <ac:graphicFrameMkLst>
            <pc:docMk/>
            <pc:sldMk cId="3137407316" sldId="273"/>
            <ac:graphicFrameMk id="6" creationId="{75B32E41-B8D8-C71C-A4C5-30F34ECBD817}"/>
          </ac:graphicFrameMkLst>
        </pc:graphicFrameChg>
      </pc:sldChg>
      <pc:sldChg chg="addSp delSp modSp new mod">
        <pc:chgData name="" userId="6944290824_tp_box_2" providerId="OAuth2" clId="{15FA56F8-0F9B-49F1-9DB8-7BEE97587C6A}" dt="2024-04-05T10:41:55.173" v="778" actId="1076"/>
        <pc:sldMkLst>
          <pc:docMk/>
          <pc:sldMk cId="4059288058" sldId="274"/>
        </pc:sldMkLst>
        <pc:spChg chg="del">
          <ac:chgData name="" userId="6944290824_tp_box_2" providerId="OAuth2" clId="{15FA56F8-0F9B-49F1-9DB8-7BEE97587C6A}" dt="2024-04-05T10:38:35.765" v="762" actId="478"/>
          <ac:spMkLst>
            <pc:docMk/>
            <pc:sldMk cId="4059288058" sldId="274"/>
            <ac:spMk id="2" creationId="{DC7F1544-0864-4F1C-2477-4DEF11094322}"/>
          </ac:spMkLst>
        </pc:spChg>
        <pc:spChg chg="add mod">
          <ac:chgData name="" userId="6944290824_tp_box_2" providerId="OAuth2" clId="{15FA56F8-0F9B-49F1-9DB8-7BEE97587C6A}" dt="2024-04-05T10:39:12.621" v="764" actId="207"/>
          <ac:spMkLst>
            <pc:docMk/>
            <pc:sldMk cId="4059288058" sldId="274"/>
            <ac:spMk id="4" creationId="{71957598-1F4E-9A75-3790-DB9271198F76}"/>
          </ac:spMkLst>
        </pc:spChg>
        <pc:spChg chg="add mod">
          <ac:chgData name="" userId="6944290824_tp_box_2" providerId="OAuth2" clId="{15FA56F8-0F9B-49F1-9DB8-7BEE97587C6A}" dt="2024-04-05T10:41:55.173" v="778" actId="1076"/>
          <ac:spMkLst>
            <pc:docMk/>
            <pc:sldMk cId="4059288058" sldId="274"/>
            <ac:spMk id="5" creationId="{66BCDF75-7339-FD2C-176F-0EBB72DA3B36}"/>
          </ac:spMkLst>
        </pc:spChg>
        <pc:spChg chg="add mod">
          <ac:chgData name="" userId="6944290824_tp_box_2" providerId="OAuth2" clId="{15FA56F8-0F9B-49F1-9DB8-7BEE97587C6A}" dt="2024-04-05T10:39:00.869" v="763"/>
          <ac:spMkLst>
            <pc:docMk/>
            <pc:sldMk cId="4059288058" sldId="274"/>
            <ac:spMk id="6" creationId="{BF9B2B9C-B0E9-60DB-C42E-D766B70BEBF6}"/>
          </ac:spMkLst>
        </pc:spChg>
        <pc:spChg chg="mod">
          <ac:chgData name="" userId="6944290824_tp_box_2" providerId="OAuth2" clId="{15FA56F8-0F9B-49F1-9DB8-7BEE97587C6A}" dt="2024-04-05T10:39:41.160" v="765"/>
          <ac:spMkLst>
            <pc:docMk/>
            <pc:sldMk cId="4059288058" sldId="274"/>
            <ac:spMk id="8" creationId="{7A4C7539-EC13-291A-4072-0E30B7D7E8C3}"/>
          </ac:spMkLst>
        </pc:spChg>
        <pc:spChg chg="mod">
          <ac:chgData name="" userId="6944290824_tp_box_2" providerId="OAuth2" clId="{15FA56F8-0F9B-49F1-9DB8-7BEE97587C6A}" dt="2024-04-05T10:39:41.160" v="765"/>
          <ac:spMkLst>
            <pc:docMk/>
            <pc:sldMk cId="4059288058" sldId="274"/>
            <ac:spMk id="9" creationId="{2A3E2E9C-F9CE-0EB5-0D7D-F4EB62A44AC3}"/>
          </ac:spMkLst>
        </pc:spChg>
        <pc:spChg chg="mod">
          <ac:chgData name="" userId="6944290824_tp_box_2" providerId="OAuth2" clId="{15FA56F8-0F9B-49F1-9DB8-7BEE97587C6A}" dt="2024-04-05T10:39:41.160" v="765"/>
          <ac:spMkLst>
            <pc:docMk/>
            <pc:sldMk cId="4059288058" sldId="274"/>
            <ac:spMk id="10" creationId="{E16189BD-15A8-EDDC-E3D9-997174A0342F}"/>
          </ac:spMkLst>
        </pc:spChg>
        <pc:spChg chg="mod">
          <ac:chgData name="" userId="6944290824_tp_box_2" providerId="OAuth2" clId="{15FA56F8-0F9B-49F1-9DB8-7BEE97587C6A}" dt="2024-04-05T10:39:41.160" v="765"/>
          <ac:spMkLst>
            <pc:docMk/>
            <pc:sldMk cId="4059288058" sldId="274"/>
            <ac:spMk id="11" creationId="{6A1D8FCD-3DF8-F5F2-39ED-EE50435E1FF9}"/>
          </ac:spMkLst>
        </pc:spChg>
        <pc:spChg chg="mod">
          <ac:chgData name="" userId="6944290824_tp_box_2" providerId="OAuth2" clId="{15FA56F8-0F9B-49F1-9DB8-7BEE97587C6A}" dt="2024-04-05T10:39:41.160" v="765"/>
          <ac:spMkLst>
            <pc:docMk/>
            <pc:sldMk cId="4059288058" sldId="274"/>
            <ac:spMk id="12" creationId="{C3F7AF32-FDD3-369C-F461-A7CE915CCE21}"/>
          </ac:spMkLst>
        </pc:spChg>
        <pc:spChg chg="mod">
          <ac:chgData name="" userId="6944290824_tp_box_2" providerId="OAuth2" clId="{15FA56F8-0F9B-49F1-9DB8-7BEE97587C6A}" dt="2024-04-05T10:39:41.160" v="765"/>
          <ac:spMkLst>
            <pc:docMk/>
            <pc:sldMk cId="4059288058" sldId="274"/>
            <ac:spMk id="13" creationId="{D094E5A8-21E3-9E94-BE74-37CB78813C9A}"/>
          </ac:spMkLst>
        </pc:spChg>
        <pc:spChg chg="mod">
          <ac:chgData name="" userId="6944290824_tp_box_2" providerId="OAuth2" clId="{15FA56F8-0F9B-49F1-9DB8-7BEE97587C6A}" dt="2024-04-05T10:39:41.160" v="765"/>
          <ac:spMkLst>
            <pc:docMk/>
            <pc:sldMk cId="4059288058" sldId="274"/>
            <ac:spMk id="14" creationId="{BE1FBF7B-0A2F-081C-D476-989B05CBA540}"/>
          </ac:spMkLst>
        </pc:spChg>
        <pc:spChg chg="mod">
          <ac:chgData name="" userId="6944290824_tp_box_2" providerId="OAuth2" clId="{15FA56F8-0F9B-49F1-9DB8-7BEE97587C6A}" dt="2024-04-05T10:39:41.160" v="765"/>
          <ac:spMkLst>
            <pc:docMk/>
            <pc:sldMk cId="4059288058" sldId="274"/>
            <ac:spMk id="15" creationId="{5D22C352-59C7-F30F-EF7E-9973B392CC91}"/>
          </ac:spMkLst>
        </pc:spChg>
        <pc:spChg chg="mod">
          <ac:chgData name="" userId="6944290824_tp_box_2" providerId="OAuth2" clId="{15FA56F8-0F9B-49F1-9DB8-7BEE97587C6A}" dt="2024-04-05T10:39:41.160" v="765"/>
          <ac:spMkLst>
            <pc:docMk/>
            <pc:sldMk cId="4059288058" sldId="274"/>
            <ac:spMk id="16" creationId="{5C6EA2AC-BC7F-19B8-05EE-93B5BCEFA7EC}"/>
          </ac:spMkLst>
        </pc:spChg>
        <pc:spChg chg="mod">
          <ac:chgData name="" userId="6944290824_tp_box_2" providerId="OAuth2" clId="{15FA56F8-0F9B-49F1-9DB8-7BEE97587C6A}" dt="2024-04-05T10:39:41.160" v="765"/>
          <ac:spMkLst>
            <pc:docMk/>
            <pc:sldMk cId="4059288058" sldId="274"/>
            <ac:spMk id="17" creationId="{D55811AA-012B-EE56-1388-2512DF90ABB6}"/>
          </ac:spMkLst>
        </pc:spChg>
        <pc:spChg chg="mod">
          <ac:chgData name="" userId="6944290824_tp_box_2" providerId="OAuth2" clId="{15FA56F8-0F9B-49F1-9DB8-7BEE97587C6A}" dt="2024-04-05T10:39:41.160" v="765"/>
          <ac:spMkLst>
            <pc:docMk/>
            <pc:sldMk cId="4059288058" sldId="274"/>
            <ac:spMk id="18" creationId="{AE0CEF02-D18C-0DE8-E67B-CB00A6EE96BC}"/>
          </ac:spMkLst>
        </pc:spChg>
        <pc:spChg chg="mod">
          <ac:chgData name="" userId="6944290824_tp_box_2" providerId="OAuth2" clId="{15FA56F8-0F9B-49F1-9DB8-7BEE97587C6A}" dt="2024-04-05T10:39:41.160" v="765"/>
          <ac:spMkLst>
            <pc:docMk/>
            <pc:sldMk cId="4059288058" sldId="274"/>
            <ac:spMk id="19" creationId="{2857895A-B0A0-C9B1-6B4F-3B3820CD3ED6}"/>
          </ac:spMkLst>
        </pc:spChg>
        <pc:spChg chg="mod">
          <ac:chgData name="" userId="6944290824_tp_box_2" providerId="OAuth2" clId="{15FA56F8-0F9B-49F1-9DB8-7BEE97587C6A}" dt="2024-04-05T10:39:41.160" v="765"/>
          <ac:spMkLst>
            <pc:docMk/>
            <pc:sldMk cId="4059288058" sldId="274"/>
            <ac:spMk id="20" creationId="{22F73BCD-3108-EBB6-3C53-90C8B3462246}"/>
          </ac:spMkLst>
        </pc:spChg>
        <pc:spChg chg="mod">
          <ac:chgData name="" userId="6944290824_tp_box_2" providerId="OAuth2" clId="{15FA56F8-0F9B-49F1-9DB8-7BEE97587C6A}" dt="2024-04-05T10:39:41.160" v="765"/>
          <ac:spMkLst>
            <pc:docMk/>
            <pc:sldMk cId="4059288058" sldId="274"/>
            <ac:spMk id="21" creationId="{C6715F61-366B-46CE-9801-3816055C8A97}"/>
          </ac:spMkLst>
        </pc:spChg>
        <pc:spChg chg="mod">
          <ac:chgData name="" userId="6944290824_tp_box_2" providerId="OAuth2" clId="{15FA56F8-0F9B-49F1-9DB8-7BEE97587C6A}" dt="2024-04-05T10:39:41.160" v="765"/>
          <ac:spMkLst>
            <pc:docMk/>
            <pc:sldMk cId="4059288058" sldId="274"/>
            <ac:spMk id="22" creationId="{EAA88FA3-8CA8-FDF0-BB7C-FFF37BD5E385}"/>
          </ac:spMkLst>
        </pc:spChg>
        <pc:spChg chg="mod">
          <ac:chgData name="" userId="6944290824_tp_box_2" providerId="OAuth2" clId="{15FA56F8-0F9B-49F1-9DB8-7BEE97587C6A}" dt="2024-04-05T10:39:41.160" v="765"/>
          <ac:spMkLst>
            <pc:docMk/>
            <pc:sldMk cId="4059288058" sldId="274"/>
            <ac:spMk id="23" creationId="{4F113BBC-5720-C90D-DC4C-DFA9D7DEDB5E}"/>
          </ac:spMkLst>
        </pc:spChg>
        <pc:spChg chg="mod">
          <ac:chgData name="" userId="6944290824_tp_box_2" providerId="OAuth2" clId="{15FA56F8-0F9B-49F1-9DB8-7BEE97587C6A}" dt="2024-04-05T10:39:41.160" v="765"/>
          <ac:spMkLst>
            <pc:docMk/>
            <pc:sldMk cId="4059288058" sldId="274"/>
            <ac:spMk id="24" creationId="{A0567BCE-223E-9619-BDCB-3E34A710B4FE}"/>
          </ac:spMkLst>
        </pc:spChg>
        <pc:spChg chg="mod">
          <ac:chgData name="" userId="6944290824_tp_box_2" providerId="OAuth2" clId="{15FA56F8-0F9B-49F1-9DB8-7BEE97587C6A}" dt="2024-04-05T10:39:41.160" v="765"/>
          <ac:spMkLst>
            <pc:docMk/>
            <pc:sldMk cId="4059288058" sldId="274"/>
            <ac:spMk id="25" creationId="{26D657E9-C17D-B6A4-E316-5D1B2003CB18}"/>
          </ac:spMkLst>
        </pc:spChg>
        <pc:spChg chg="mod">
          <ac:chgData name="" userId="6944290824_tp_box_2" providerId="OAuth2" clId="{15FA56F8-0F9B-49F1-9DB8-7BEE97587C6A}" dt="2024-04-05T10:39:41.160" v="765"/>
          <ac:spMkLst>
            <pc:docMk/>
            <pc:sldMk cId="4059288058" sldId="274"/>
            <ac:spMk id="26" creationId="{8B00CAD3-D6A5-EB2B-4912-579F150238BA}"/>
          </ac:spMkLst>
        </pc:spChg>
        <pc:spChg chg="mod">
          <ac:chgData name="" userId="6944290824_tp_box_2" providerId="OAuth2" clId="{15FA56F8-0F9B-49F1-9DB8-7BEE97587C6A}" dt="2024-04-05T10:39:41.160" v="765"/>
          <ac:spMkLst>
            <pc:docMk/>
            <pc:sldMk cId="4059288058" sldId="274"/>
            <ac:spMk id="27" creationId="{8014B22A-3718-CF24-3534-BF7B09EF4623}"/>
          </ac:spMkLst>
        </pc:spChg>
        <pc:spChg chg="mod">
          <ac:chgData name="" userId="6944290824_tp_box_2" providerId="OAuth2" clId="{15FA56F8-0F9B-49F1-9DB8-7BEE97587C6A}" dt="2024-04-05T10:39:41.160" v="765"/>
          <ac:spMkLst>
            <pc:docMk/>
            <pc:sldMk cId="4059288058" sldId="274"/>
            <ac:spMk id="28" creationId="{7DBEC220-8D54-D5FC-5DF9-95F668220541}"/>
          </ac:spMkLst>
        </pc:spChg>
        <pc:spChg chg="mod">
          <ac:chgData name="" userId="6944290824_tp_box_2" providerId="OAuth2" clId="{15FA56F8-0F9B-49F1-9DB8-7BEE97587C6A}" dt="2024-04-05T10:39:41.160" v="765"/>
          <ac:spMkLst>
            <pc:docMk/>
            <pc:sldMk cId="4059288058" sldId="274"/>
            <ac:spMk id="29" creationId="{37638585-BD3F-6410-FA91-78996A00D5B0}"/>
          </ac:spMkLst>
        </pc:spChg>
        <pc:spChg chg="mod">
          <ac:chgData name="" userId="6944290824_tp_box_2" providerId="OAuth2" clId="{15FA56F8-0F9B-49F1-9DB8-7BEE97587C6A}" dt="2024-04-05T10:39:41.160" v="765"/>
          <ac:spMkLst>
            <pc:docMk/>
            <pc:sldMk cId="4059288058" sldId="274"/>
            <ac:spMk id="30" creationId="{B716E5A1-EE20-CD53-EF62-C010645AD72C}"/>
          </ac:spMkLst>
        </pc:spChg>
        <pc:spChg chg="mod">
          <ac:chgData name="" userId="6944290824_tp_box_2" providerId="OAuth2" clId="{15FA56F8-0F9B-49F1-9DB8-7BEE97587C6A}" dt="2024-04-05T10:39:41.160" v="765"/>
          <ac:spMkLst>
            <pc:docMk/>
            <pc:sldMk cId="4059288058" sldId="274"/>
            <ac:spMk id="31" creationId="{DCA0C2E8-D3C3-A2C4-B9B2-02585651D06E}"/>
          </ac:spMkLst>
        </pc:spChg>
        <pc:spChg chg="mod">
          <ac:chgData name="" userId="6944290824_tp_box_2" providerId="OAuth2" clId="{15FA56F8-0F9B-49F1-9DB8-7BEE97587C6A}" dt="2024-04-05T10:39:41.160" v="765"/>
          <ac:spMkLst>
            <pc:docMk/>
            <pc:sldMk cId="4059288058" sldId="274"/>
            <ac:spMk id="32" creationId="{6B9E23E8-B285-DF18-8F60-B38E8C508E0B}"/>
          </ac:spMkLst>
        </pc:spChg>
        <pc:spChg chg="mod">
          <ac:chgData name="" userId="6944290824_tp_box_2" providerId="OAuth2" clId="{15FA56F8-0F9B-49F1-9DB8-7BEE97587C6A}" dt="2024-04-05T10:39:41.160" v="765"/>
          <ac:spMkLst>
            <pc:docMk/>
            <pc:sldMk cId="4059288058" sldId="274"/>
            <ac:spMk id="33" creationId="{A610BC4D-3D18-CD7F-1270-2831EA7D5E19}"/>
          </ac:spMkLst>
        </pc:spChg>
        <pc:spChg chg="mod">
          <ac:chgData name="" userId="6944290824_tp_box_2" providerId="OAuth2" clId="{15FA56F8-0F9B-49F1-9DB8-7BEE97587C6A}" dt="2024-04-05T10:39:41.160" v="765"/>
          <ac:spMkLst>
            <pc:docMk/>
            <pc:sldMk cId="4059288058" sldId="274"/>
            <ac:spMk id="34" creationId="{EF391B97-AACC-0189-17A1-DEE92800257D}"/>
          </ac:spMkLst>
        </pc:spChg>
        <pc:grpChg chg="add mod">
          <ac:chgData name="" userId="6944290824_tp_box_2" providerId="OAuth2" clId="{15FA56F8-0F9B-49F1-9DB8-7BEE97587C6A}" dt="2024-04-05T10:39:53.260" v="768" actId="1076"/>
          <ac:grpSpMkLst>
            <pc:docMk/>
            <pc:sldMk cId="4059288058" sldId="274"/>
            <ac:grpSpMk id="7" creationId="{8C86E13C-12A3-6177-2E8C-3F21B7D386E7}"/>
          </ac:grpSpMkLst>
        </pc:grpChg>
        <pc:picChg chg="add del mod">
          <ac:chgData name="" userId="6944290824_tp_box_2" providerId="OAuth2" clId="{15FA56F8-0F9B-49F1-9DB8-7BEE97587C6A}" dt="2024-04-05T10:39:49.491" v="767" actId="478"/>
          <ac:picMkLst>
            <pc:docMk/>
            <pc:sldMk cId="4059288058" sldId="274"/>
            <ac:picMk id="3" creationId="{AABC205D-F3FF-9504-144B-E3230D979161}"/>
          </ac:picMkLst>
        </pc:picChg>
      </pc:sldChg>
      <pc:sldChg chg="addSp delSp modSp new mod">
        <pc:chgData name="" userId="6944290824_tp_box_2" providerId="OAuth2" clId="{15FA56F8-0F9B-49F1-9DB8-7BEE97587C6A}" dt="2024-04-05T10:41:50.083" v="777" actId="207"/>
        <pc:sldMkLst>
          <pc:docMk/>
          <pc:sldMk cId="3615550596" sldId="275"/>
        </pc:sldMkLst>
        <pc:spChg chg="del">
          <ac:chgData name="" userId="6944290824_tp_box_2" providerId="OAuth2" clId="{15FA56F8-0F9B-49F1-9DB8-7BEE97587C6A}" dt="2024-04-05T10:40:43.267" v="771" actId="478"/>
          <ac:spMkLst>
            <pc:docMk/>
            <pc:sldMk cId="3615550596" sldId="275"/>
            <ac:spMk id="2" creationId="{047C9F6F-EE7E-B8A0-4917-5054AB7BE8AF}"/>
          </ac:spMkLst>
        </pc:spChg>
        <pc:spChg chg="add mod">
          <ac:chgData name="" userId="6944290824_tp_box_2" providerId="OAuth2" clId="{15FA56F8-0F9B-49F1-9DB8-7BEE97587C6A}" dt="2024-04-05T10:41:36.682" v="776" actId="207"/>
          <ac:spMkLst>
            <pc:docMk/>
            <pc:sldMk cId="3615550596" sldId="275"/>
            <ac:spMk id="3" creationId="{2BBB94B4-2C48-E463-32E6-B2D1135D8317}"/>
          </ac:spMkLst>
        </pc:spChg>
        <pc:spChg chg="add mod">
          <ac:chgData name="" userId="6944290824_tp_box_2" providerId="OAuth2" clId="{15FA56F8-0F9B-49F1-9DB8-7BEE97587C6A}" dt="2024-04-05T10:41:50.083" v="777" actId="207"/>
          <ac:spMkLst>
            <pc:docMk/>
            <pc:sldMk cId="3615550596" sldId="275"/>
            <ac:spMk id="4" creationId="{D3D86771-5EB9-A949-0F1F-AC3126C910EE}"/>
          </ac:spMkLst>
        </pc:spChg>
        <pc:spChg chg="add mod">
          <ac:chgData name="" userId="6944290824_tp_box_2" providerId="OAuth2" clId="{15FA56F8-0F9B-49F1-9DB8-7BEE97587C6A}" dt="2024-04-05T10:40:45.710" v="772"/>
          <ac:spMkLst>
            <pc:docMk/>
            <pc:sldMk cId="3615550596" sldId="275"/>
            <ac:spMk id="5" creationId="{E006FCC8-2C82-5296-6269-D2645125D744}"/>
          </ac:spMkLst>
        </pc:spChg>
        <pc:spChg chg="mod">
          <ac:chgData name="" userId="6944290824_tp_box_2" providerId="OAuth2" clId="{15FA56F8-0F9B-49F1-9DB8-7BEE97587C6A}" dt="2024-04-05T10:41:15.994" v="775"/>
          <ac:spMkLst>
            <pc:docMk/>
            <pc:sldMk cId="3615550596" sldId="275"/>
            <ac:spMk id="7" creationId="{ABE4DB7B-4DEA-2A5A-F9E6-D32D2B1A7927}"/>
          </ac:spMkLst>
        </pc:spChg>
        <pc:spChg chg="mod">
          <ac:chgData name="" userId="6944290824_tp_box_2" providerId="OAuth2" clId="{15FA56F8-0F9B-49F1-9DB8-7BEE97587C6A}" dt="2024-04-05T10:41:15.994" v="775"/>
          <ac:spMkLst>
            <pc:docMk/>
            <pc:sldMk cId="3615550596" sldId="275"/>
            <ac:spMk id="8" creationId="{D7C277FF-AF89-502A-CEA8-75C2DF8EBFF4}"/>
          </ac:spMkLst>
        </pc:spChg>
        <pc:spChg chg="mod">
          <ac:chgData name="" userId="6944290824_tp_box_2" providerId="OAuth2" clId="{15FA56F8-0F9B-49F1-9DB8-7BEE97587C6A}" dt="2024-04-05T10:41:15.994" v="775"/>
          <ac:spMkLst>
            <pc:docMk/>
            <pc:sldMk cId="3615550596" sldId="275"/>
            <ac:spMk id="9" creationId="{D26B826F-D466-6DB0-216F-B2C4E7BCCEB8}"/>
          </ac:spMkLst>
        </pc:spChg>
        <pc:spChg chg="mod">
          <ac:chgData name="" userId="6944290824_tp_box_2" providerId="OAuth2" clId="{15FA56F8-0F9B-49F1-9DB8-7BEE97587C6A}" dt="2024-04-05T10:41:15.994" v="775"/>
          <ac:spMkLst>
            <pc:docMk/>
            <pc:sldMk cId="3615550596" sldId="275"/>
            <ac:spMk id="10" creationId="{AB53AFC7-E020-2346-B15B-583D7396DEC3}"/>
          </ac:spMkLst>
        </pc:spChg>
        <pc:spChg chg="mod">
          <ac:chgData name="" userId="6944290824_tp_box_2" providerId="OAuth2" clId="{15FA56F8-0F9B-49F1-9DB8-7BEE97587C6A}" dt="2024-04-05T10:41:15.994" v="775"/>
          <ac:spMkLst>
            <pc:docMk/>
            <pc:sldMk cId="3615550596" sldId="275"/>
            <ac:spMk id="11" creationId="{80561517-564D-6D0B-6F7B-E8650F8ADC10}"/>
          </ac:spMkLst>
        </pc:spChg>
        <pc:spChg chg="mod">
          <ac:chgData name="" userId="6944290824_tp_box_2" providerId="OAuth2" clId="{15FA56F8-0F9B-49F1-9DB8-7BEE97587C6A}" dt="2024-04-05T10:41:15.994" v="775"/>
          <ac:spMkLst>
            <pc:docMk/>
            <pc:sldMk cId="3615550596" sldId="275"/>
            <ac:spMk id="12" creationId="{64EA1F8D-90F8-A7D7-8694-72F72F3EA56B}"/>
          </ac:spMkLst>
        </pc:spChg>
        <pc:spChg chg="mod">
          <ac:chgData name="" userId="6944290824_tp_box_2" providerId="OAuth2" clId="{15FA56F8-0F9B-49F1-9DB8-7BEE97587C6A}" dt="2024-04-05T10:41:15.994" v="775"/>
          <ac:spMkLst>
            <pc:docMk/>
            <pc:sldMk cId="3615550596" sldId="275"/>
            <ac:spMk id="13" creationId="{8D078C7A-8259-912D-7237-74493CB7EB02}"/>
          </ac:spMkLst>
        </pc:spChg>
        <pc:spChg chg="mod">
          <ac:chgData name="" userId="6944290824_tp_box_2" providerId="OAuth2" clId="{15FA56F8-0F9B-49F1-9DB8-7BEE97587C6A}" dt="2024-04-05T10:41:15.994" v="775"/>
          <ac:spMkLst>
            <pc:docMk/>
            <pc:sldMk cId="3615550596" sldId="275"/>
            <ac:spMk id="14" creationId="{ABF6C654-F1EA-F88A-1A06-9A5EE4DE7FD5}"/>
          </ac:spMkLst>
        </pc:spChg>
        <pc:spChg chg="mod">
          <ac:chgData name="" userId="6944290824_tp_box_2" providerId="OAuth2" clId="{15FA56F8-0F9B-49F1-9DB8-7BEE97587C6A}" dt="2024-04-05T10:41:15.994" v="775"/>
          <ac:spMkLst>
            <pc:docMk/>
            <pc:sldMk cId="3615550596" sldId="275"/>
            <ac:spMk id="15" creationId="{A67A89A0-B15C-DD9D-7E00-D6237B8972D0}"/>
          </ac:spMkLst>
        </pc:spChg>
        <pc:spChg chg="mod">
          <ac:chgData name="" userId="6944290824_tp_box_2" providerId="OAuth2" clId="{15FA56F8-0F9B-49F1-9DB8-7BEE97587C6A}" dt="2024-04-05T10:41:15.994" v="775"/>
          <ac:spMkLst>
            <pc:docMk/>
            <pc:sldMk cId="3615550596" sldId="275"/>
            <ac:spMk id="16" creationId="{78FA79F2-5352-9680-CDA3-2AECC44D28C4}"/>
          </ac:spMkLst>
        </pc:spChg>
        <pc:spChg chg="mod">
          <ac:chgData name="" userId="6944290824_tp_box_2" providerId="OAuth2" clId="{15FA56F8-0F9B-49F1-9DB8-7BEE97587C6A}" dt="2024-04-05T10:41:15.994" v="775"/>
          <ac:spMkLst>
            <pc:docMk/>
            <pc:sldMk cId="3615550596" sldId="275"/>
            <ac:spMk id="17" creationId="{A0B86C0F-4A17-CB18-9075-DE1DD8927203}"/>
          </ac:spMkLst>
        </pc:spChg>
        <pc:spChg chg="mod">
          <ac:chgData name="" userId="6944290824_tp_box_2" providerId="OAuth2" clId="{15FA56F8-0F9B-49F1-9DB8-7BEE97587C6A}" dt="2024-04-05T10:41:15.994" v="775"/>
          <ac:spMkLst>
            <pc:docMk/>
            <pc:sldMk cId="3615550596" sldId="275"/>
            <ac:spMk id="18" creationId="{50B972A8-EDC8-7C91-F4C5-F3D139FBB805}"/>
          </ac:spMkLst>
        </pc:spChg>
        <pc:spChg chg="mod">
          <ac:chgData name="" userId="6944290824_tp_box_2" providerId="OAuth2" clId="{15FA56F8-0F9B-49F1-9DB8-7BEE97587C6A}" dt="2024-04-05T10:41:15.994" v="775"/>
          <ac:spMkLst>
            <pc:docMk/>
            <pc:sldMk cId="3615550596" sldId="275"/>
            <ac:spMk id="19" creationId="{32DA5112-E55A-91A0-876C-61BC9217375C}"/>
          </ac:spMkLst>
        </pc:spChg>
        <pc:grpChg chg="add mod">
          <ac:chgData name="" userId="6944290824_tp_box_2" providerId="OAuth2" clId="{15FA56F8-0F9B-49F1-9DB8-7BEE97587C6A}" dt="2024-04-05T10:41:15.994" v="775"/>
          <ac:grpSpMkLst>
            <pc:docMk/>
            <pc:sldMk cId="3615550596" sldId="275"/>
            <ac:grpSpMk id="6" creationId="{4774B862-2BBC-F0C8-D989-EDA38C243DB8}"/>
          </ac:grpSpMkLst>
        </pc:grpChg>
      </pc:sldChg>
      <pc:sldChg chg="delSp modSp mod">
        <pc:chgData name="" userId="6944290824_tp_box_2" providerId="OAuth2" clId="{15FA56F8-0F9B-49F1-9DB8-7BEE97587C6A}" dt="2024-04-05T10:58:02.109" v="928" actId="1036"/>
        <pc:sldMkLst>
          <pc:docMk/>
          <pc:sldMk cId="1557569949" sldId="276"/>
        </pc:sldMkLst>
        <pc:spChg chg="mod">
          <ac:chgData name="" userId="6944290824_tp_box_2" providerId="OAuth2" clId="{15FA56F8-0F9B-49F1-9DB8-7BEE97587C6A}" dt="2024-04-05T10:51:54.255" v="874" actId="13926"/>
          <ac:spMkLst>
            <pc:docMk/>
            <pc:sldMk cId="1557569949" sldId="276"/>
            <ac:spMk id="4" creationId="{C41DF4D3-2700-7B2A-AC56-F4F39B7884FB}"/>
          </ac:spMkLst>
        </pc:spChg>
        <pc:spChg chg="del">
          <ac:chgData name="" userId="6944290824_tp_box_2" providerId="OAuth2" clId="{15FA56F8-0F9B-49F1-9DB8-7BEE97587C6A}" dt="2024-04-05T10:51:39.138" v="873" actId="478"/>
          <ac:spMkLst>
            <pc:docMk/>
            <pc:sldMk cId="1557569949" sldId="276"/>
            <ac:spMk id="6" creationId="{CFA75395-9804-04DE-EE40-81E7C7071078}"/>
          </ac:spMkLst>
        </pc:spChg>
        <pc:spChg chg="mod">
          <ac:chgData name="" userId="6944290824_tp_box_2" providerId="OAuth2" clId="{15FA56F8-0F9B-49F1-9DB8-7BEE97587C6A}" dt="2024-04-05T10:58:02.109" v="928" actId="1036"/>
          <ac:spMkLst>
            <pc:docMk/>
            <pc:sldMk cId="1557569949" sldId="276"/>
            <ac:spMk id="7" creationId="{0A49B645-71FF-8240-2930-94CE7A5DFEA2}"/>
          </ac:spMkLst>
        </pc:spChg>
      </pc:sldChg>
      <pc:sldMasterChg chg="delSp mod modSldLayout">
        <pc:chgData name="" userId="6944290824_tp_box_2" providerId="OAuth2" clId="{15FA56F8-0F9B-49F1-9DB8-7BEE97587C6A}" dt="2024-04-04T20:31:16.860" v="63" actId="1076"/>
        <pc:sldMasterMkLst>
          <pc:docMk/>
          <pc:sldMasterMk cId="1633675084" sldId="2147483648"/>
        </pc:sldMasterMkLst>
        <pc:spChg chg="del">
          <ac:chgData name="" userId="6944290824_tp_box_2" providerId="OAuth2" clId="{15FA56F8-0F9B-49F1-9DB8-7BEE97587C6A}" dt="2024-04-04T20:30:33.547" v="57" actId="478"/>
          <ac:spMkLst>
            <pc:docMk/>
            <pc:sldMasterMk cId="1633675084" sldId="2147483648"/>
            <ac:spMk id="4" creationId="{DF4964A9-2377-4422-895C-B37C660BB4BC}"/>
          </ac:spMkLst>
        </pc:spChg>
        <pc:sldLayoutChg chg="delSp mod">
          <pc:chgData name="" userId="6944290824_tp_box_2" providerId="OAuth2" clId="{15FA56F8-0F9B-49F1-9DB8-7BEE97587C6A}" dt="2024-04-04T20:30:48.873" v="58" actId="478"/>
          <pc:sldLayoutMkLst>
            <pc:docMk/>
            <pc:sldMasterMk cId="1633675084" sldId="2147483648"/>
            <pc:sldLayoutMk cId="3251514348" sldId="2147483649"/>
          </pc:sldLayoutMkLst>
          <pc:spChg chg="del">
            <ac:chgData name="" userId="6944290824_tp_box_2" providerId="OAuth2" clId="{15FA56F8-0F9B-49F1-9DB8-7BEE97587C6A}" dt="2024-04-04T20:30:48.873" v="58" actId="478"/>
            <ac:spMkLst>
              <pc:docMk/>
              <pc:sldMasterMk cId="1633675084" sldId="2147483648"/>
              <pc:sldLayoutMk cId="3251514348" sldId="2147483649"/>
              <ac:spMk id="9" creationId="{AA36B6E7-0DF8-4E07-8964-3329A8FEA9ED}"/>
            </ac:spMkLst>
          </pc:spChg>
        </pc:sldLayoutChg>
        <pc:sldLayoutChg chg="modSp mod">
          <pc:chgData name="" userId="6944290824_tp_box_2" providerId="OAuth2" clId="{15FA56F8-0F9B-49F1-9DB8-7BEE97587C6A}" dt="2024-04-04T20:31:10.968" v="62" actId="1076"/>
          <pc:sldLayoutMkLst>
            <pc:docMk/>
            <pc:sldMasterMk cId="1633675084" sldId="2147483648"/>
            <pc:sldLayoutMk cId="2888828534" sldId="2147483650"/>
          </pc:sldLayoutMkLst>
          <pc:spChg chg="mod">
            <ac:chgData name="" userId="6944290824_tp_box_2" providerId="OAuth2" clId="{15FA56F8-0F9B-49F1-9DB8-7BEE97587C6A}" dt="2024-04-04T20:31:10.968" v="62" actId="1076"/>
            <ac:spMkLst>
              <pc:docMk/>
              <pc:sldMasterMk cId="1633675084" sldId="2147483648"/>
              <pc:sldLayoutMk cId="2888828534" sldId="2147483650"/>
              <ac:spMk id="12" creationId="{00000000-0000-0000-0000-000000000000}"/>
            </ac:spMkLst>
          </pc:spChg>
        </pc:sldLayoutChg>
        <pc:sldLayoutChg chg="modSp mod">
          <pc:chgData name="" userId="6944290824_tp_box_2" providerId="OAuth2" clId="{15FA56F8-0F9B-49F1-9DB8-7BEE97587C6A}" dt="2024-04-04T20:31:05.463" v="61" actId="1076"/>
          <pc:sldLayoutMkLst>
            <pc:docMk/>
            <pc:sldMasterMk cId="1633675084" sldId="2147483648"/>
            <pc:sldLayoutMk cId="3691936519" sldId="2147483655"/>
          </pc:sldLayoutMkLst>
          <pc:spChg chg="mod">
            <ac:chgData name="" userId="6944290824_tp_box_2" providerId="OAuth2" clId="{15FA56F8-0F9B-49F1-9DB8-7BEE97587C6A}" dt="2024-04-04T20:31:05.463" v="61" actId="1076"/>
            <ac:spMkLst>
              <pc:docMk/>
              <pc:sldMasterMk cId="1633675084" sldId="2147483648"/>
              <pc:sldLayoutMk cId="3691936519" sldId="2147483655"/>
              <ac:spMk id="13" creationId="{00000000-0000-0000-0000-000000000000}"/>
            </ac:spMkLst>
          </pc:spChg>
        </pc:sldLayoutChg>
        <pc:sldLayoutChg chg="modSp mod">
          <pc:chgData name="" userId="6944290824_tp_box_2" providerId="OAuth2" clId="{15FA56F8-0F9B-49F1-9DB8-7BEE97587C6A}" dt="2024-04-04T20:31:01.011" v="60" actId="1076"/>
          <pc:sldLayoutMkLst>
            <pc:docMk/>
            <pc:sldMasterMk cId="1633675084" sldId="2147483648"/>
            <pc:sldLayoutMk cId="1859376770" sldId="2147483656"/>
          </pc:sldLayoutMkLst>
          <pc:spChg chg="mod">
            <ac:chgData name="" userId="6944290824_tp_box_2" providerId="OAuth2" clId="{15FA56F8-0F9B-49F1-9DB8-7BEE97587C6A}" dt="2024-04-04T20:31:01.011" v="60" actId="1076"/>
            <ac:spMkLst>
              <pc:docMk/>
              <pc:sldMasterMk cId="1633675084" sldId="2147483648"/>
              <pc:sldLayoutMk cId="1859376770" sldId="2147483656"/>
              <ac:spMk id="16" creationId="{00000000-0000-0000-0000-000000000000}"/>
            </ac:spMkLst>
          </pc:spChg>
        </pc:sldLayoutChg>
        <pc:sldLayoutChg chg="modSp mod">
          <pc:chgData name="" userId="6944290824_tp_box_2" providerId="OAuth2" clId="{15FA56F8-0F9B-49F1-9DB8-7BEE97587C6A}" dt="2024-04-04T20:31:16.860" v="63" actId="1076"/>
          <pc:sldLayoutMkLst>
            <pc:docMk/>
            <pc:sldMasterMk cId="1633675084" sldId="2147483648"/>
            <pc:sldLayoutMk cId="872625565" sldId="2147483663"/>
          </pc:sldLayoutMkLst>
          <pc:spChg chg="mod">
            <ac:chgData name="" userId="6944290824_tp_box_2" providerId="OAuth2" clId="{15FA56F8-0F9B-49F1-9DB8-7BEE97587C6A}" dt="2024-04-04T20:31:16.860" v="63" actId="1076"/>
            <ac:spMkLst>
              <pc:docMk/>
              <pc:sldMasterMk cId="1633675084" sldId="2147483648"/>
              <pc:sldLayoutMk cId="872625565" sldId="2147483663"/>
              <ac:spMk id="9" creationId="{00000000-0000-0000-0000-000000000000}"/>
            </ac:spMkLst>
          </pc:spChg>
        </pc:sldLayoutChg>
        <pc:sldLayoutChg chg="delSp mod">
          <pc:chgData name="" userId="6944290824_tp_box_2" providerId="OAuth2" clId="{15FA56F8-0F9B-49F1-9DB8-7BEE97587C6A}" dt="2024-04-04T20:30:50.720" v="59" actId="478"/>
          <pc:sldLayoutMkLst>
            <pc:docMk/>
            <pc:sldMasterMk cId="1633675084" sldId="2147483648"/>
            <pc:sldLayoutMk cId="1777918383" sldId="2147483666"/>
          </pc:sldLayoutMkLst>
          <pc:spChg chg="del">
            <ac:chgData name="" userId="6944290824_tp_box_2" providerId="OAuth2" clId="{15FA56F8-0F9B-49F1-9DB8-7BEE97587C6A}" dt="2024-04-04T20:30:50.720" v="59" actId="478"/>
            <ac:spMkLst>
              <pc:docMk/>
              <pc:sldMasterMk cId="1633675084" sldId="2147483648"/>
              <pc:sldLayoutMk cId="1777918383" sldId="2147483666"/>
              <ac:spMk id="5" creationId="{7E65AB5B-4D53-4C5A-9B4E-6A685063DCD1}"/>
            </ac:spMkLst>
          </pc:spChg>
        </pc:sldLayoutChg>
      </pc:sldMaster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1.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0"/>
          <c:tx>
            <c:strRef>
              <c:f>Sheet1!$B$1</c:f>
              <c:strCache>
                <c:ptCount val="1"/>
                <c:pt idx="0">
                  <c:v>Next-generation Cologuard</c:v>
                </c:pt>
              </c:strCache>
            </c:strRef>
          </c:tx>
          <c:spPr>
            <a:solidFill>
              <a:srgbClr val="44546A">
                <a:lumMod val="40000"/>
                <a:lumOff val="60000"/>
              </a:srgbClr>
            </a:solidFill>
            <a:ln>
              <a:noFill/>
            </a:ln>
            <a:effectLst/>
          </c:spPr>
          <c:invertIfNegative val="0"/>
          <c:dLbls>
            <c:dLbl>
              <c:idx val="1"/>
              <c:layout>
                <c:manualLayout>
                  <c:x val="0"/>
                  <c:y val="-4.8916669106080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D64-4ED1-A81E-D5C78462FC10}"/>
                </c:ext>
              </c:extLst>
            </c:dLbl>
            <c:dLbl>
              <c:idx val="2"/>
              <c:layout>
                <c:manualLayout>
                  <c:x val="0"/>
                  <c:y val="3.270901668748539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D64-4ED1-A81E-D5C78462FC10}"/>
                </c:ext>
              </c:extLst>
            </c:dLbl>
            <c:dLbl>
              <c:idx val="3"/>
              <c:layout>
                <c:manualLayout>
                  <c:x val="0"/>
                  <c:y val="-7.00907500446115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D64-4ED1-A81E-D5C78462FC10}"/>
                </c:ext>
              </c:extLst>
            </c:dLbl>
            <c:dLbl>
              <c:idx val="4"/>
              <c:layout>
                <c:manualLayout>
                  <c:x val="4.2900042900042898E-7"/>
                  <c:y val="-0.1350708636911979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D64-4ED1-A81E-D5C78462FC10}"/>
                </c:ext>
              </c:extLst>
            </c:dLbl>
            <c:spPr>
              <a:noFill/>
              <a:ln>
                <a:noFill/>
              </a:ln>
              <a:effectLst/>
            </c:spPr>
            <c:txPr>
              <a:bodyPr rot="0" spcFirstLastPara="1" vertOverflow="ellipsis" vert="horz" wrap="square" lIns="38100" tIns="144000" rIns="38100" bIns="14400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errBars>
            <c:errBarType val="both"/>
            <c:errValType val="cust"/>
            <c:noEndCap val="0"/>
            <c:plus>
              <c:numRef>
                <c:f>Sheet1!$G$2:$G$7</c:f>
                <c:numCache>
                  <c:formatCode>General</c:formatCode>
                  <c:ptCount val="6"/>
                  <c:pt idx="0">
                    <c:v>5.0999999999999934E-2</c:v>
                  </c:pt>
                  <c:pt idx="1">
                    <c:v>6.9999999999999951E-2</c:v>
                  </c:pt>
                  <c:pt idx="2">
                    <c:v>0</c:v>
                  </c:pt>
                  <c:pt idx="3">
                    <c:v>0.16300000000000003</c:v>
                  </c:pt>
                  <c:pt idx="4">
                    <c:v>0.24399999999999999</c:v>
                  </c:pt>
                  <c:pt idx="5">
                    <c:v>4.1000000000000036E-2</c:v>
                  </c:pt>
                </c:numCache>
              </c:numRef>
            </c:plus>
            <c:minus>
              <c:numRef>
                <c:f>Sheet1!$H$2:$H$7</c:f>
                <c:numCache>
                  <c:formatCode>General</c:formatCode>
                  <c:ptCount val="6"/>
                  <c:pt idx="0">
                    <c:v>0.10000000000000009</c:v>
                  </c:pt>
                  <c:pt idx="1">
                    <c:v>0.18000000000000005</c:v>
                  </c:pt>
                  <c:pt idx="2">
                    <c:v>0.16100000000000003</c:v>
                  </c:pt>
                  <c:pt idx="3">
                    <c:v>0.47399999999999998</c:v>
                  </c:pt>
                  <c:pt idx="4">
                    <c:v>0.55600000000000005</c:v>
                  </c:pt>
                  <c:pt idx="5">
                    <c:v>4.1999999999999982E-2</c:v>
                  </c:pt>
                </c:numCache>
              </c:numRef>
            </c:minus>
            <c:spPr>
              <a:noFill/>
              <a:ln w="19050" cap="flat" cmpd="sng" algn="ctr">
                <a:solidFill>
                  <a:srgbClr val="999999"/>
                </a:solidFill>
                <a:round/>
              </a:ln>
              <a:effectLst/>
            </c:spPr>
          </c:errBars>
          <c:cat>
            <c:strRef>
              <c:f>Sheet1!$A$2:$A$7</c:f>
              <c:strCache>
                <c:ptCount val="6"/>
                <c:pt idx="0">
                  <c:v>Overall CRC</c:v>
                </c:pt>
                <c:pt idx="1">
                  <c:v>Stage I</c:v>
                </c:pt>
                <c:pt idx="2">
                  <c:v>Stage II</c:v>
                </c:pt>
                <c:pt idx="3">
                  <c:v>Stage III</c:v>
                </c:pt>
                <c:pt idx="4">
                  <c:v>Stage IV</c:v>
                </c:pt>
                <c:pt idx="5">
                  <c:v>APLs</c:v>
                </c:pt>
              </c:strCache>
            </c:strRef>
          </c:cat>
          <c:val>
            <c:numRef>
              <c:f>Sheet1!$B$2:$B$7</c:f>
              <c:numCache>
                <c:formatCode>0.0%</c:formatCode>
                <c:ptCount val="6"/>
                <c:pt idx="0">
                  <c:v>0.93</c:v>
                </c:pt>
                <c:pt idx="1">
                  <c:v>0.92</c:v>
                </c:pt>
                <c:pt idx="2">
                  <c:v>1</c:v>
                </c:pt>
                <c:pt idx="3">
                  <c:v>0.83299999999999996</c:v>
                </c:pt>
                <c:pt idx="4">
                  <c:v>0.75</c:v>
                </c:pt>
                <c:pt idx="5">
                  <c:v>0.48399999999999999</c:v>
                </c:pt>
              </c:numCache>
            </c:numRef>
          </c:val>
          <c:extLst>
            <c:ext xmlns:c16="http://schemas.microsoft.com/office/drawing/2014/chart" uri="{C3380CC4-5D6E-409C-BE32-E72D297353CC}">
              <c16:uniqueId val="{00000004-2D64-4ED1-A81E-D5C78462FC10}"/>
            </c:ext>
          </c:extLst>
        </c:ser>
        <c:dLbls>
          <c:showLegendKey val="0"/>
          <c:showVal val="0"/>
          <c:showCatName val="0"/>
          <c:showSerName val="0"/>
          <c:showPercent val="0"/>
          <c:showBubbleSize val="0"/>
        </c:dLbls>
        <c:gapWidth val="75"/>
        <c:overlap val="-25"/>
        <c:axId val="1402332208"/>
        <c:axId val="1402328608"/>
      </c:barChart>
      <c:catAx>
        <c:axId val="140233220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402328608"/>
        <c:crosses val="autoZero"/>
        <c:auto val="0"/>
        <c:lblAlgn val="ctr"/>
        <c:lblOffset val="100"/>
        <c:noMultiLvlLbl val="0"/>
      </c:catAx>
      <c:valAx>
        <c:axId val="1402328608"/>
        <c:scaling>
          <c:orientation val="minMax"/>
          <c:max val="1.2"/>
          <c:min val="0.1"/>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ajorUnit val="0.2"/>
        <c:minorUnit val="0.03"/>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kumimoji="0" lang="en-US" sz="1200" b="1" i="0"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rPr>
              <a:t> </a:t>
            </a:r>
            <a:endParaRPr kumimoji="0" lang="en-US" sz="1200" b="0" i="0"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Next-generation Cologuard</c:v>
                </c:pt>
              </c:strCache>
            </c:strRef>
          </c:tx>
          <c:spPr>
            <a:solidFill>
              <a:srgbClr val="4472C4">
                <a:lumMod val="50000"/>
              </a:srgbClr>
            </a:solidFill>
            <a:ln>
              <a:noFill/>
            </a:ln>
            <a:effectLst/>
          </c:spPr>
          <c:invertIfNegative val="0"/>
          <c:dLbls>
            <c:dLbl>
              <c:idx val="2"/>
              <c:layout>
                <c:manualLayout>
                  <c:x val="-9.6942827978010709E-17"/>
                  <c:y val="-9.005830743566102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5E-4448-AD78-8DE0EED8A655}"/>
                </c:ext>
              </c:extLst>
            </c:dLbl>
            <c:dLbl>
              <c:idx val="4"/>
              <c:layout>
                <c:manualLayout>
                  <c:x val="0"/>
                  <c:y val="-9.00583074356606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5E-4448-AD78-8DE0EED8A65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Sheet1!$J$2:$J$6</c:f>
                <c:numCache>
                  <c:formatCode>General</c:formatCode>
                  <c:ptCount val="5"/>
                  <c:pt idx="0">
                    <c:v>2.2000000000000028</c:v>
                  </c:pt>
                  <c:pt idx="1">
                    <c:v>1.4000000000000057</c:v>
                  </c:pt>
                  <c:pt idx="2">
                    <c:v>3.2999999999999972</c:v>
                  </c:pt>
                  <c:pt idx="3">
                    <c:v>1.5999999999999943</c:v>
                  </c:pt>
                  <c:pt idx="4">
                    <c:v>3.1000000000000085</c:v>
                  </c:pt>
                </c:numCache>
              </c:numRef>
            </c:plus>
            <c:minus>
              <c:numRef>
                <c:f>Sheet1!$K$2:$K$6</c:f>
                <c:numCache>
                  <c:formatCode>General</c:formatCode>
                  <c:ptCount val="5"/>
                  <c:pt idx="0">
                    <c:v>10</c:v>
                  </c:pt>
                  <c:pt idx="1">
                    <c:v>2.7999999999999972</c:v>
                  </c:pt>
                  <c:pt idx="2">
                    <c:v>1.5999999999999943</c:v>
                  </c:pt>
                  <c:pt idx="3">
                    <c:v>2.9000000000000057</c:v>
                  </c:pt>
                  <c:pt idx="4">
                    <c:v>3.6999999999999886</c:v>
                  </c:pt>
                </c:numCache>
              </c:numRef>
            </c:minus>
            <c:spPr>
              <a:noFill/>
              <a:ln w="19050" cap="flat" cmpd="sng" algn="ctr">
                <a:solidFill>
                  <a:srgbClr val="999999"/>
                </a:solidFill>
                <a:round/>
              </a:ln>
              <a:effectLst/>
            </c:spPr>
          </c:errBars>
          <c:cat>
            <c:strRef>
              <c:f>Sheet1!$A$2:$A$6</c:f>
              <c:strCache>
                <c:ptCount val="5"/>
                <c:pt idx="0">
                  <c:v>40-44</c:v>
                </c:pt>
                <c:pt idx="1">
                  <c:v>45-49</c:v>
                </c:pt>
                <c:pt idx="2">
                  <c:v>50-64</c:v>
                </c:pt>
                <c:pt idx="3">
                  <c:v>65-75</c:v>
                </c:pt>
                <c:pt idx="4">
                  <c:v>≥76</c:v>
                </c:pt>
              </c:strCache>
            </c:strRef>
          </c:cat>
          <c:val>
            <c:numRef>
              <c:f>Sheet1!$B$2:$B$6</c:f>
              <c:numCache>
                <c:formatCode>General</c:formatCode>
                <c:ptCount val="5"/>
                <c:pt idx="0">
                  <c:v>97.7</c:v>
                </c:pt>
                <c:pt idx="1">
                  <c:v>98.1</c:v>
                </c:pt>
                <c:pt idx="2">
                  <c:v>94</c:v>
                </c:pt>
                <c:pt idx="3">
                  <c:v>91</c:v>
                </c:pt>
                <c:pt idx="4">
                  <c:v>88.1</c:v>
                </c:pt>
              </c:numCache>
            </c:numRef>
          </c:val>
          <c:extLst>
            <c:ext xmlns:c16="http://schemas.microsoft.com/office/drawing/2014/chart" uri="{C3380CC4-5D6E-409C-BE32-E72D297353CC}">
              <c16:uniqueId val="{00000002-FE5E-4448-AD78-8DE0EED8A655}"/>
            </c:ext>
          </c:extLst>
        </c:ser>
        <c:ser>
          <c:idx val="1"/>
          <c:order val="1"/>
          <c:tx>
            <c:strRef>
              <c:f>Sheet1!$C$1</c:f>
              <c:strCache>
                <c:ptCount val="1"/>
                <c:pt idx="0">
                  <c:v>FIT*</c:v>
                </c:pt>
              </c:strCache>
            </c:strRef>
          </c:tx>
          <c:spPr>
            <a:solidFill>
              <a:schemeClr val="accent6">
                <a:lumMod val="40000"/>
                <a:lumOff val="60000"/>
              </a:schemeClr>
            </a:solidFill>
            <a:ln>
              <a:noFill/>
            </a:ln>
            <a:effectLst/>
          </c:spPr>
          <c:invertIfNegative val="0"/>
          <c:dLbls>
            <c:dLbl>
              <c:idx val="0"/>
              <c:layout>
                <c:manualLayout>
                  <c:x val="0"/>
                  <c:y val="-9.00583074356606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5E-4448-AD78-8DE0EED8A655}"/>
                </c:ext>
              </c:extLst>
            </c:dLbl>
            <c:dLbl>
              <c:idx val="4"/>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E5E-4448-AD78-8DE0EED8A65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Sheet1!$L$2:$L$6</c:f>
                <c:numCache>
                  <c:formatCode>General</c:formatCode>
                  <c:ptCount val="5"/>
                  <c:pt idx="0">
                    <c:v>4.1000000000000085</c:v>
                  </c:pt>
                  <c:pt idx="1">
                    <c:v>1.9000000000000057</c:v>
                  </c:pt>
                  <c:pt idx="2">
                    <c:v>1.2000000000000028</c:v>
                  </c:pt>
                  <c:pt idx="3">
                    <c:v>1</c:v>
                  </c:pt>
                  <c:pt idx="4">
                    <c:v>1.9000000000000057</c:v>
                  </c:pt>
                </c:numCache>
              </c:numRef>
            </c:plus>
            <c:minus>
              <c:numRef>
                <c:f>Sheet1!$M$2:$M$6</c:f>
                <c:numCache>
                  <c:formatCode>General</c:formatCode>
                  <c:ptCount val="5"/>
                  <c:pt idx="0">
                    <c:v>11.099999999999994</c:v>
                  </c:pt>
                  <c:pt idx="1">
                    <c:v>3.3999999999999915</c:v>
                  </c:pt>
                  <c:pt idx="2">
                    <c:v>1.3999999999999915</c:v>
                  </c:pt>
                  <c:pt idx="3">
                    <c:v>1.7000000000000028</c:v>
                  </c:pt>
                  <c:pt idx="4">
                    <c:v>2.7000000000000028</c:v>
                  </c:pt>
                </c:numCache>
              </c:numRef>
            </c:minus>
            <c:spPr>
              <a:noFill/>
              <a:ln w="19050" cap="flat" cmpd="sng" algn="ctr">
                <a:solidFill>
                  <a:srgbClr val="999999"/>
                </a:solidFill>
                <a:round/>
              </a:ln>
              <a:effectLst/>
            </c:spPr>
          </c:errBars>
          <c:cat>
            <c:strRef>
              <c:f>Sheet1!$A$2:$A$6</c:f>
              <c:strCache>
                <c:ptCount val="5"/>
                <c:pt idx="0">
                  <c:v>40-44</c:v>
                </c:pt>
                <c:pt idx="1">
                  <c:v>45-49</c:v>
                </c:pt>
                <c:pt idx="2">
                  <c:v>50-64</c:v>
                </c:pt>
                <c:pt idx="3">
                  <c:v>65-75</c:v>
                </c:pt>
                <c:pt idx="4">
                  <c:v>≥76</c:v>
                </c:pt>
              </c:strCache>
            </c:strRef>
          </c:cat>
          <c:val>
            <c:numRef>
              <c:f>Sheet1!$C$2:$C$6</c:f>
              <c:numCache>
                <c:formatCode>General</c:formatCode>
                <c:ptCount val="5"/>
                <c:pt idx="0">
                  <c:v>95.3</c:v>
                </c:pt>
                <c:pt idx="1">
                  <c:v>96.8</c:v>
                </c:pt>
                <c:pt idx="2">
                  <c:v>96.1</c:v>
                </c:pt>
                <c:pt idx="3">
                  <c:v>95.2</c:v>
                </c:pt>
                <c:pt idx="4">
                  <c:v>95</c:v>
                </c:pt>
              </c:numCache>
            </c:numRef>
          </c:val>
          <c:extLst>
            <c:ext xmlns:c16="http://schemas.microsoft.com/office/drawing/2014/chart" uri="{C3380CC4-5D6E-409C-BE32-E72D297353CC}">
              <c16:uniqueId val="{00000005-FE5E-4448-AD78-8DE0EED8A655}"/>
            </c:ext>
          </c:extLst>
        </c:ser>
        <c:dLbls>
          <c:dLblPos val="outEnd"/>
          <c:showLegendKey val="0"/>
          <c:showVal val="1"/>
          <c:showCatName val="0"/>
          <c:showSerName val="0"/>
          <c:showPercent val="0"/>
          <c:showBubbleSize val="0"/>
        </c:dLbls>
        <c:gapWidth val="25"/>
        <c:axId val="1213129616"/>
        <c:axId val="1213124696"/>
      </c:barChart>
      <c:catAx>
        <c:axId val="121312961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213124696"/>
        <c:crosses val="autoZero"/>
        <c:auto val="1"/>
        <c:lblAlgn val="ctr"/>
        <c:lblOffset val="100"/>
        <c:noMultiLvlLbl val="0"/>
      </c:catAx>
      <c:valAx>
        <c:axId val="1213124696"/>
        <c:scaling>
          <c:orientation val="minMax"/>
          <c:max val="1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213129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kumimoji="0" lang="en-US" sz="1200" b="1" i="0"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rPr>
              <a:t> </a:t>
            </a:r>
            <a:endParaRPr kumimoji="0" lang="en-US" sz="1200" b="0" i="0"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Next-generation Cologuard</c:v>
                </c:pt>
              </c:strCache>
            </c:strRef>
          </c:tx>
          <c:spPr>
            <a:solidFill>
              <a:srgbClr val="4472C4">
                <a:lumMod val="50000"/>
              </a:srgbClr>
            </a:solidFill>
            <a:ln>
              <a:noFill/>
            </a:ln>
            <a:effectLst/>
          </c:spPr>
          <c:invertIfNegative val="0"/>
          <c:dLbls>
            <c:dLbl>
              <c:idx val="0"/>
              <c:layout>
                <c:manualLayout>
                  <c:x val="-2.4235706994502677E-17"/>
                  <c:y val="-1.80116614871321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AE-419C-A006-2C04CF67E2BC}"/>
                </c:ext>
              </c:extLst>
            </c:dLbl>
            <c:dLbl>
              <c:idx val="2"/>
              <c:layout>
                <c:manualLayout>
                  <c:x val="0"/>
                  <c:y val="-1.80116614871321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AE-419C-A006-2C04CF67E2BC}"/>
                </c:ext>
              </c:extLst>
            </c:dLbl>
            <c:dLbl>
              <c:idx val="4"/>
              <c:layout>
                <c:manualLayout>
                  <c:x val="0"/>
                  <c:y val="-9.00583074356606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AE-419C-A006-2C04CF67E2BC}"/>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Sheet1!$J$2:$J$6</c:f>
                <c:numCache>
                  <c:formatCode>General</c:formatCode>
                  <c:ptCount val="5"/>
                  <c:pt idx="0">
                    <c:v>4.1000000000000085</c:v>
                  </c:pt>
                  <c:pt idx="1">
                    <c:v>1.5</c:v>
                  </c:pt>
                  <c:pt idx="2">
                    <c:v>4.4000000000000057</c:v>
                  </c:pt>
                  <c:pt idx="3">
                    <c:v>1.5999999999999943</c:v>
                  </c:pt>
                  <c:pt idx="4">
                    <c:v>2.6000000000000085</c:v>
                  </c:pt>
                </c:numCache>
              </c:numRef>
            </c:plus>
            <c:minus>
              <c:numRef>
                <c:f>Sheet1!$K$2:$K$6</c:f>
                <c:numCache>
                  <c:formatCode>General</c:formatCode>
                  <c:ptCount val="5"/>
                  <c:pt idx="0">
                    <c:v>9.2000000000000028</c:v>
                  </c:pt>
                  <c:pt idx="1">
                    <c:v>2.5</c:v>
                  </c:pt>
                  <c:pt idx="2">
                    <c:v>2.2999999999999972</c:v>
                  </c:pt>
                  <c:pt idx="3">
                    <c:v>2.7999999999999972</c:v>
                  </c:pt>
                  <c:pt idx="4">
                    <c:v>2.8999999999999915</c:v>
                  </c:pt>
                </c:numCache>
              </c:numRef>
            </c:minus>
            <c:spPr>
              <a:noFill/>
              <a:ln w="19050" cap="flat" cmpd="sng" algn="ctr">
                <a:solidFill>
                  <a:srgbClr val="999999"/>
                </a:solidFill>
                <a:round/>
              </a:ln>
              <a:effectLst/>
            </c:spPr>
          </c:errBars>
          <c:cat>
            <c:strRef>
              <c:f>Sheet1!$A$2:$A$6</c:f>
              <c:strCache>
                <c:ptCount val="5"/>
                <c:pt idx="0">
                  <c:v>40-44</c:v>
                </c:pt>
                <c:pt idx="1">
                  <c:v>45-49</c:v>
                </c:pt>
                <c:pt idx="2">
                  <c:v>50-64</c:v>
                </c:pt>
                <c:pt idx="3">
                  <c:v>65-75</c:v>
                </c:pt>
                <c:pt idx="4">
                  <c:v>≥76</c:v>
                </c:pt>
              </c:strCache>
            </c:strRef>
          </c:cat>
          <c:val>
            <c:numRef>
              <c:f>Sheet1!$B$2:$B$6</c:f>
              <c:numCache>
                <c:formatCode>General</c:formatCode>
                <c:ptCount val="5"/>
                <c:pt idx="0">
                  <c:v>94.8</c:v>
                </c:pt>
                <c:pt idx="1">
                  <c:v>97.3</c:v>
                </c:pt>
                <c:pt idx="2">
                  <c:v>92.5</c:v>
                </c:pt>
                <c:pt idx="3">
                  <c:v>88.5</c:v>
                </c:pt>
                <c:pt idx="4">
                  <c:v>84.6</c:v>
                </c:pt>
              </c:numCache>
            </c:numRef>
          </c:val>
          <c:extLst>
            <c:ext xmlns:c16="http://schemas.microsoft.com/office/drawing/2014/chart" uri="{C3380CC4-5D6E-409C-BE32-E72D297353CC}">
              <c16:uniqueId val="{00000003-B3AE-419C-A006-2C04CF67E2BC}"/>
            </c:ext>
          </c:extLst>
        </c:ser>
        <c:ser>
          <c:idx val="1"/>
          <c:order val="1"/>
          <c:tx>
            <c:strRef>
              <c:f>Sheet1!$C$1</c:f>
              <c:strCache>
                <c:ptCount val="1"/>
                <c:pt idx="0">
                  <c:v>FIT*</c:v>
                </c:pt>
              </c:strCache>
            </c:strRef>
          </c:tx>
          <c:spPr>
            <a:solidFill>
              <a:schemeClr val="accent6">
                <a:lumMod val="40000"/>
                <a:lumOff val="60000"/>
              </a:schemeClr>
            </a:solidFill>
            <a:ln>
              <a:noFill/>
            </a:ln>
            <a:effectLst/>
          </c:spPr>
          <c:invertIfNegative val="0"/>
          <c:dLbls>
            <c:dLbl>
              <c:idx val="0"/>
              <c:layout>
                <c:manualLayout>
                  <c:x val="0"/>
                  <c:y val="-9.00583074356606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3AE-419C-A006-2C04CF67E2BC}"/>
                </c:ext>
              </c:extLst>
            </c:dLbl>
            <c:dLbl>
              <c:idx val="4"/>
              <c:layout>
                <c:manualLayout>
                  <c:x val="0"/>
                  <c:y val="-1.350874611534913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3AE-419C-A006-2C04CF67E2B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Sheet1!$L$2:$L$6</c:f>
                <c:numCache>
                  <c:formatCode>General</c:formatCode>
                  <c:ptCount val="5"/>
                  <c:pt idx="0">
                    <c:v>3</c:v>
                  </c:pt>
                  <c:pt idx="1">
                    <c:v>1.9000000000000057</c:v>
                  </c:pt>
                  <c:pt idx="2">
                    <c:v>1.4000000000000057</c:v>
                  </c:pt>
                  <c:pt idx="3">
                    <c:v>0.89999999999999147</c:v>
                  </c:pt>
                  <c:pt idx="4">
                    <c:v>1.7999999999999972</c:v>
                  </c:pt>
                </c:numCache>
              </c:numRef>
            </c:plus>
            <c:minus>
              <c:numRef>
                <c:f>Sheet1!$M$2:$M$6</c:f>
                <c:numCache>
                  <c:formatCode>General</c:formatCode>
                  <c:ptCount val="5"/>
                  <c:pt idx="0">
                    <c:v>8.5</c:v>
                  </c:pt>
                  <c:pt idx="1">
                    <c:v>2.9000000000000057</c:v>
                  </c:pt>
                  <c:pt idx="2">
                    <c:v>1</c:v>
                  </c:pt>
                  <c:pt idx="3">
                    <c:v>1.6000000000000085</c:v>
                  </c:pt>
                  <c:pt idx="4">
                    <c:v>2.0999999999999943</c:v>
                  </c:pt>
                </c:numCache>
              </c:numRef>
            </c:minus>
            <c:spPr>
              <a:noFill/>
              <a:ln w="19050" cap="flat" cmpd="sng" algn="ctr">
                <a:solidFill>
                  <a:srgbClr val="999999"/>
                </a:solidFill>
                <a:round/>
              </a:ln>
              <a:effectLst/>
            </c:spPr>
          </c:errBars>
          <c:cat>
            <c:strRef>
              <c:f>Sheet1!$A$2:$A$6</c:f>
              <c:strCache>
                <c:ptCount val="5"/>
                <c:pt idx="0">
                  <c:v>40-44</c:v>
                </c:pt>
                <c:pt idx="1">
                  <c:v>45-49</c:v>
                </c:pt>
                <c:pt idx="2">
                  <c:v>50-64</c:v>
                </c:pt>
                <c:pt idx="3">
                  <c:v>65-75</c:v>
                </c:pt>
                <c:pt idx="4">
                  <c:v>≥76</c:v>
                </c:pt>
              </c:strCache>
            </c:strRef>
          </c:cat>
          <c:val>
            <c:numRef>
              <c:f>Sheet1!$C$2:$C$6</c:f>
              <c:numCache>
                <c:formatCode>General</c:formatCode>
                <c:ptCount val="5"/>
                <c:pt idx="0">
                  <c:v>96.6</c:v>
                </c:pt>
                <c:pt idx="1">
                  <c:v>96</c:v>
                </c:pt>
                <c:pt idx="2">
                  <c:v>95.3</c:v>
                </c:pt>
                <c:pt idx="3">
                  <c:v>94.2</c:v>
                </c:pt>
                <c:pt idx="4">
                  <c:v>93.5</c:v>
                </c:pt>
              </c:numCache>
            </c:numRef>
          </c:val>
          <c:extLst>
            <c:ext xmlns:c16="http://schemas.microsoft.com/office/drawing/2014/chart" uri="{C3380CC4-5D6E-409C-BE32-E72D297353CC}">
              <c16:uniqueId val="{00000006-B3AE-419C-A006-2C04CF67E2BC}"/>
            </c:ext>
          </c:extLst>
        </c:ser>
        <c:dLbls>
          <c:showLegendKey val="0"/>
          <c:showVal val="0"/>
          <c:showCatName val="0"/>
          <c:showSerName val="0"/>
          <c:showPercent val="0"/>
          <c:showBubbleSize val="0"/>
        </c:dLbls>
        <c:gapWidth val="25"/>
        <c:axId val="1213129616"/>
        <c:axId val="1213124696"/>
      </c:barChart>
      <c:catAx>
        <c:axId val="121312961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213124696"/>
        <c:crosses val="autoZero"/>
        <c:auto val="1"/>
        <c:lblAlgn val="ctr"/>
        <c:lblOffset val="100"/>
        <c:noMultiLvlLbl val="0"/>
      </c:catAx>
      <c:valAx>
        <c:axId val="1213124696"/>
        <c:scaling>
          <c:orientation val="minMax"/>
          <c:max val="1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213129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0"/>
          <c:tx>
            <c:strRef>
              <c:f>Sheet1!$B$1</c:f>
              <c:strCache>
                <c:ptCount val="1"/>
                <c:pt idx="0">
                  <c:v>Next-generation Cologuard</c:v>
                </c:pt>
              </c:strCache>
            </c:strRef>
          </c:tx>
          <c:spPr>
            <a:solidFill>
              <a:srgbClr val="44546A">
                <a:lumMod val="40000"/>
                <a:lumOff val="60000"/>
              </a:srgbClr>
            </a:solidFill>
            <a:ln>
              <a:noFill/>
            </a:ln>
            <a:effectLst/>
          </c:spPr>
          <c:invertIfNegative val="0"/>
          <c:dLbls>
            <c:spPr>
              <a:noFill/>
              <a:ln>
                <a:noFill/>
              </a:ln>
              <a:effectLst/>
            </c:spPr>
            <c:txPr>
              <a:bodyPr rot="0" spcFirstLastPara="1" vertOverflow="ellipsis" vert="horz" wrap="square" lIns="38100" tIns="72000" rIns="38100" bIns="1905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Sheet1!$G$2:$G$4</c:f>
                <c:numCache>
                  <c:formatCode>General</c:formatCode>
                  <c:ptCount val="3"/>
                  <c:pt idx="0">
                    <c:v>9.000000000000008E-3</c:v>
                  </c:pt>
                  <c:pt idx="1">
                    <c:v>8.0000000000000071E-3</c:v>
                  </c:pt>
                  <c:pt idx="2">
                    <c:v>7.0000000000000062E-3</c:v>
                  </c:pt>
                </c:numCache>
              </c:numRef>
            </c:plus>
            <c:minus>
              <c:numRef>
                <c:f>Sheet1!$H$2:$H$4</c:f>
                <c:numCache>
                  <c:formatCode>General</c:formatCode>
                  <c:ptCount val="3"/>
                  <c:pt idx="0">
                    <c:v>9.000000000000008E-3</c:v>
                  </c:pt>
                  <c:pt idx="1">
                    <c:v>9.000000000000008E-3</c:v>
                  </c:pt>
                  <c:pt idx="2">
                    <c:v>8.0000000000000071E-3</c:v>
                  </c:pt>
                </c:numCache>
              </c:numRef>
            </c:minus>
            <c:spPr>
              <a:noFill/>
              <a:ln w="19050" cap="flat" cmpd="sng" algn="ctr">
                <a:solidFill>
                  <a:srgbClr val="999999"/>
                </a:solidFill>
                <a:round/>
              </a:ln>
              <a:effectLst/>
            </c:spPr>
          </c:errBars>
          <c:cat>
            <c:strRef>
              <c:f>Sheet1!$A$2:$A$4</c:f>
              <c:strCache>
                <c:ptCount val="3"/>
                <c:pt idx="0">
                  <c:v>Negative colonoscopy</c:v>
                </c:pt>
                <c:pt idx="1">
                  <c:v>Non-neoplastic findings or negative results on colonoscopy</c:v>
                </c:pt>
                <c:pt idx="2">
                  <c:v>Absence of advanced neoplasia</c:v>
                </c:pt>
              </c:strCache>
            </c:strRef>
          </c:cat>
          <c:val>
            <c:numRef>
              <c:f>Sheet1!$B$2:$B$4</c:f>
              <c:numCache>
                <c:formatCode>0.0%</c:formatCode>
                <c:ptCount val="3"/>
                <c:pt idx="0">
                  <c:v>0.91600000000000004</c:v>
                </c:pt>
                <c:pt idx="1">
                  <c:v>0.90400000000000003</c:v>
                </c:pt>
                <c:pt idx="2">
                  <c:v>0.88500000000000001</c:v>
                </c:pt>
              </c:numCache>
            </c:numRef>
          </c:val>
          <c:extLst>
            <c:ext xmlns:c16="http://schemas.microsoft.com/office/drawing/2014/chart" uri="{C3380CC4-5D6E-409C-BE32-E72D297353CC}">
              <c16:uniqueId val="{00000000-4E12-4635-880E-E183B69F3E6B}"/>
            </c:ext>
          </c:extLst>
        </c:ser>
        <c:dLbls>
          <c:showLegendKey val="0"/>
          <c:showVal val="0"/>
          <c:showCatName val="0"/>
          <c:showSerName val="0"/>
          <c:showPercent val="0"/>
          <c:showBubbleSize val="0"/>
        </c:dLbls>
        <c:gapWidth val="75"/>
        <c:overlap val="-25"/>
        <c:axId val="1402332208"/>
        <c:axId val="1402328608"/>
      </c:barChart>
      <c:catAx>
        <c:axId val="140233220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402328608"/>
        <c:crosses val="autoZero"/>
        <c:auto val="0"/>
        <c:lblAlgn val="ctr"/>
        <c:lblOffset val="100"/>
        <c:noMultiLvlLbl val="0"/>
      </c:catAx>
      <c:valAx>
        <c:axId val="1402328608"/>
        <c:scaling>
          <c:orientation val="minMax"/>
          <c:max val="1.1000000000000001"/>
          <c:min val="0.1"/>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in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0"/>
          <c:tx>
            <c:strRef>
              <c:f>Sheet1!$B$1</c:f>
              <c:strCache>
                <c:ptCount val="1"/>
                <c:pt idx="0">
                  <c:v>Next-generation Cologuard</c:v>
                </c:pt>
              </c:strCache>
            </c:strRef>
          </c:tx>
          <c:spPr>
            <a:solidFill>
              <a:srgbClr val="4472C4"/>
            </a:solidFill>
            <a:ln>
              <a:noFill/>
            </a:ln>
            <a:effectLst/>
          </c:spPr>
          <c:invertIfNegative val="0"/>
          <c:dLbls>
            <c:dLbl>
              <c:idx val="0"/>
              <c:layout>
                <c:manualLayout>
                  <c:x val="2.1450021450021449E-7"/>
                  <c:y val="-3.80164825399201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0D-4358-86FA-2C6CC1D136A7}"/>
                </c:ext>
              </c:extLst>
            </c:dLbl>
            <c:dLbl>
              <c:idx val="1"/>
              <c:layout>
                <c:manualLayout>
                  <c:x val="9.9884446011956078E-17"/>
                  <c:y val="-2.37603015874500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0D-4358-86FA-2C6CC1D136A7}"/>
                </c:ext>
              </c:extLst>
            </c:dLbl>
            <c:dLbl>
              <c:idx val="3"/>
              <c:layout>
                <c:manualLayout>
                  <c:x val="2.145002145251856E-7"/>
                  <c:y val="-4.752060317490014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0D-4358-86FA-2C6CC1D136A7}"/>
                </c:ext>
              </c:extLst>
            </c:dLbl>
            <c:spPr>
              <a:noFill/>
              <a:ln>
                <a:noFill/>
              </a:ln>
              <a:effectLst/>
            </c:spPr>
            <c:txPr>
              <a:bodyPr rot="0" spcFirstLastPara="1" vertOverflow="ellipsis" horzOverflow="clip" vert="horz" wrap="square" lIns="38100" tIns="144000" rIns="38100" bIns="14400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Sheet1!$G$2:$G$5</c:f>
                <c:numCache>
                  <c:formatCode>General</c:formatCode>
                  <c:ptCount val="4"/>
                  <c:pt idx="0">
                    <c:v>0.12</c:v>
                  </c:pt>
                  <c:pt idx="1">
                    <c:v>0.06</c:v>
                  </c:pt>
                  <c:pt idx="2">
                    <c:v>7.1000000000000063E-2</c:v>
                  </c:pt>
                  <c:pt idx="3">
                    <c:v>0.13400000000000001</c:v>
                  </c:pt>
                </c:numCache>
              </c:numRef>
            </c:plus>
            <c:minus>
              <c:numRef>
                <c:f>Sheet1!$H$2:$H$5</c:f>
                <c:numCache>
                  <c:formatCode>General</c:formatCode>
                  <c:ptCount val="4"/>
                  <c:pt idx="0">
                    <c:v>0.11100000000000004</c:v>
                  </c:pt>
                  <c:pt idx="1">
                    <c:v>5.7999999999999996E-2</c:v>
                  </c:pt>
                  <c:pt idx="2">
                    <c:v>6.7999999999999949E-2</c:v>
                  </c:pt>
                  <c:pt idx="3">
                    <c:v>0.19000000000000006</c:v>
                  </c:pt>
                </c:numCache>
              </c:numRef>
            </c:minus>
            <c:spPr>
              <a:noFill/>
              <a:ln w="19050" cap="flat" cmpd="sng" algn="ctr">
                <a:solidFill>
                  <a:srgbClr val="999999"/>
                </a:solidFill>
                <a:round/>
              </a:ln>
              <a:effectLst/>
            </c:spPr>
          </c:errBars>
          <c:cat>
            <c:strRef>
              <c:f>Sheet1!$A$2:$A$5</c:f>
              <c:strCache>
                <c:ptCount val="4"/>
                <c:pt idx="0">
                  <c:v>Serrated lesions or hyperplastic polyps ≥10 mm</c:v>
                </c:pt>
                <c:pt idx="1">
                  <c:v>Adenomas 
≥10 mm</c:v>
                </c:pt>
                <c:pt idx="2">
                  <c:v>Villous</c:v>
                </c:pt>
                <c:pt idx="3">
                  <c:v>High-grade dysplasia</c:v>
                </c:pt>
              </c:strCache>
            </c:strRef>
          </c:cat>
          <c:val>
            <c:numRef>
              <c:f>Sheet1!$B$2:$B$5</c:f>
              <c:numCache>
                <c:formatCode>0.0%</c:formatCode>
                <c:ptCount val="4"/>
                <c:pt idx="0">
                  <c:v>0.4</c:v>
                </c:pt>
                <c:pt idx="1">
                  <c:v>0.41899999999999998</c:v>
                </c:pt>
                <c:pt idx="2">
                  <c:v>0.56699999999999995</c:v>
                </c:pt>
                <c:pt idx="3">
                  <c:v>0.76700000000000002</c:v>
                </c:pt>
              </c:numCache>
            </c:numRef>
          </c:val>
          <c:extLst>
            <c:ext xmlns:c16="http://schemas.microsoft.com/office/drawing/2014/chart" uri="{C3380CC4-5D6E-409C-BE32-E72D297353CC}">
              <c16:uniqueId val="{00000003-ED0D-4358-86FA-2C6CC1D136A7}"/>
            </c:ext>
          </c:extLst>
        </c:ser>
        <c:dLbls>
          <c:showLegendKey val="0"/>
          <c:showVal val="0"/>
          <c:showCatName val="0"/>
          <c:showSerName val="0"/>
          <c:showPercent val="0"/>
          <c:showBubbleSize val="0"/>
        </c:dLbls>
        <c:gapWidth val="75"/>
        <c:overlap val="-25"/>
        <c:axId val="1402332208"/>
        <c:axId val="1402328608"/>
      </c:barChart>
      <c:catAx>
        <c:axId val="140233220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0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402328608"/>
        <c:crosses val="autoZero"/>
        <c:auto val="0"/>
        <c:lblAlgn val="ctr"/>
        <c:lblOffset val="100"/>
        <c:noMultiLvlLbl val="0"/>
      </c:catAx>
      <c:valAx>
        <c:axId val="1402328608"/>
        <c:scaling>
          <c:orientation val="minMax"/>
          <c:max val="1"/>
          <c:min val="0"/>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in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93347877874758"/>
          <c:y val="0.2043385936520706"/>
          <c:w val="0.84810084768321581"/>
          <c:h val="0.74338874285553913"/>
        </c:manualLayout>
      </c:layout>
      <c:barChart>
        <c:barDir val="col"/>
        <c:grouping val="clustered"/>
        <c:varyColors val="0"/>
        <c:ser>
          <c:idx val="1"/>
          <c:order val="0"/>
          <c:tx>
            <c:strRef>
              <c:f>Sheet1!$B$1</c:f>
              <c:strCache>
                <c:ptCount val="1"/>
                <c:pt idx="0">
                  <c:v>Next-generation Cologuard</c:v>
                </c:pt>
              </c:strCache>
            </c:strRef>
          </c:tx>
          <c:spPr>
            <a:solidFill>
              <a:srgbClr val="4472C4"/>
            </a:solidFill>
            <a:ln>
              <a:noFill/>
            </a:ln>
            <a:effectLst/>
          </c:spPr>
          <c:invertIfNegative val="0"/>
          <c:dLbls>
            <c:dLbl>
              <c:idx val="2"/>
              <c:layout>
                <c:manualLayout>
                  <c:x val="2.1450016848988235E-7"/>
                  <c:y val="4.27685428574100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AB-448E-8396-154AC7D44E29}"/>
                </c:ext>
              </c:extLst>
            </c:dLbl>
            <c:dLbl>
              <c:idx val="3"/>
              <c:layout>
                <c:manualLayout>
                  <c:x val="-2.4971106146681396E-17"/>
                  <c:y val="-2.37603015874500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AB-448E-8396-154AC7D44E29}"/>
                </c:ext>
              </c:extLst>
            </c:dLbl>
            <c:spPr>
              <a:noFill/>
              <a:ln>
                <a:noFill/>
              </a:ln>
              <a:effectLst/>
            </c:spPr>
            <c:txPr>
              <a:bodyPr rot="0" spcFirstLastPara="1" vertOverflow="ellipsis" horzOverflow="clip" vert="horz" wrap="square" lIns="38100" tIns="216000" rIns="38100" bIns="360000" anchor="ctr" anchorCtr="1">
                <a:spAutoFit/>
              </a:bodyPr>
              <a:lstStyle/>
              <a:p>
                <a:pPr>
                  <a:defRPr sz="8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Sheet1!$G$2:$G$5</c:f>
                <c:numCache>
                  <c:formatCode>General</c:formatCode>
                  <c:ptCount val="4"/>
                  <c:pt idx="0">
                    <c:v>0.11899999999999999</c:v>
                  </c:pt>
                  <c:pt idx="1">
                    <c:v>0.11399999999999999</c:v>
                  </c:pt>
                  <c:pt idx="2">
                    <c:v>4.6999999999999986E-2</c:v>
                  </c:pt>
                  <c:pt idx="3">
                    <c:v>0.14600000000000002</c:v>
                  </c:pt>
                </c:numCache>
              </c:numRef>
            </c:plus>
            <c:minus>
              <c:numRef>
                <c:f>Sheet1!$H$2:$H$5</c:f>
                <c:numCache>
                  <c:formatCode>General</c:formatCode>
                  <c:ptCount val="4"/>
                  <c:pt idx="0">
                    <c:v>0.18100000000000005</c:v>
                  </c:pt>
                  <c:pt idx="1">
                    <c:v>0.13300000000000001</c:v>
                  </c:pt>
                  <c:pt idx="2">
                    <c:v>4.6999999999999986E-2</c:v>
                  </c:pt>
                  <c:pt idx="3">
                    <c:v>0.13200000000000001</c:v>
                  </c:pt>
                </c:numCache>
              </c:numRef>
            </c:minus>
            <c:spPr>
              <a:noFill/>
              <a:ln w="19050" cap="flat" cmpd="sng" algn="ctr">
                <a:solidFill>
                  <a:srgbClr val="999999"/>
                </a:solidFill>
                <a:round/>
              </a:ln>
              <a:effectLst/>
            </c:spPr>
          </c:errBars>
          <c:cat>
            <c:strRef>
              <c:f>Sheet1!$A$2:$A$5</c:f>
              <c:strCache>
                <c:ptCount val="4"/>
                <c:pt idx="0">
                  <c:v>≥ 30 </c:v>
                </c:pt>
                <c:pt idx="1">
                  <c:v>20-29</c:v>
                </c:pt>
                <c:pt idx="2">
                  <c:v>10-19</c:v>
                </c:pt>
                <c:pt idx="3">
                  <c:v>&lt;10</c:v>
                </c:pt>
              </c:strCache>
            </c:strRef>
          </c:cat>
          <c:val>
            <c:numRef>
              <c:f>Sheet1!$B$2:$B$5</c:f>
              <c:numCache>
                <c:formatCode>0.0%</c:formatCode>
                <c:ptCount val="4"/>
                <c:pt idx="0">
                  <c:v>0.80600000000000005</c:v>
                </c:pt>
                <c:pt idx="1">
                  <c:v>0.68300000000000005</c:v>
                </c:pt>
                <c:pt idx="2">
                  <c:v>0.44700000000000001</c:v>
                </c:pt>
                <c:pt idx="3">
                  <c:v>0.373</c:v>
                </c:pt>
              </c:numCache>
            </c:numRef>
          </c:val>
          <c:extLst>
            <c:ext xmlns:c16="http://schemas.microsoft.com/office/drawing/2014/chart" uri="{C3380CC4-5D6E-409C-BE32-E72D297353CC}">
              <c16:uniqueId val="{00000002-AAAB-448E-8396-154AC7D44E29}"/>
            </c:ext>
          </c:extLst>
        </c:ser>
        <c:dLbls>
          <c:showLegendKey val="0"/>
          <c:showVal val="0"/>
          <c:showCatName val="0"/>
          <c:showSerName val="0"/>
          <c:showPercent val="0"/>
          <c:showBubbleSize val="0"/>
        </c:dLbls>
        <c:gapWidth val="75"/>
        <c:overlap val="-25"/>
        <c:axId val="1402332208"/>
        <c:axId val="1402328608"/>
      </c:barChart>
      <c:catAx>
        <c:axId val="1402332208"/>
        <c:scaling>
          <c:orientation val="maxMin"/>
        </c:scaling>
        <c:delete val="1"/>
        <c:axPos val="b"/>
        <c:numFmt formatCode="General" sourceLinked="1"/>
        <c:majorTickMark val="none"/>
        <c:minorTickMark val="none"/>
        <c:tickLblPos val="nextTo"/>
        <c:crossAx val="1402328608"/>
        <c:crosses val="autoZero"/>
        <c:auto val="0"/>
        <c:lblAlgn val="ctr"/>
        <c:lblOffset val="100"/>
        <c:noMultiLvlLbl val="0"/>
      </c:catAx>
      <c:valAx>
        <c:axId val="1402328608"/>
        <c:scaling>
          <c:orientation val="minMax"/>
          <c:max val="1"/>
          <c:min val="0"/>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in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297835983706822"/>
          <c:y val="0.15691174547985767"/>
          <c:w val="0.50262683329760272"/>
          <c:h val="0.62209438425889541"/>
        </c:manualLayout>
      </c:layout>
      <c:barChart>
        <c:barDir val="col"/>
        <c:grouping val="clustered"/>
        <c:varyColors val="0"/>
        <c:ser>
          <c:idx val="0"/>
          <c:order val="0"/>
          <c:tx>
            <c:strRef>
              <c:f>Sheet1!$B$1</c:f>
              <c:strCache>
                <c:ptCount val="1"/>
                <c:pt idx="0">
                  <c:v>Next-generation Cologuard</c:v>
                </c:pt>
              </c:strCache>
            </c:strRef>
          </c:tx>
          <c:spPr>
            <a:solidFill>
              <a:sysClr val="window" lastClr="FFFFFF">
                <a:lumMod val="50000"/>
              </a:sysClr>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Sheet1!$G$2:$G$4</c:f>
                <c:numCache>
                  <c:formatCode>General</c:formatCode>
                  <c:ptCount val="3"/>
                  <c:pt idx="0">
                    <c:v>4.0000000000000036E-3</c:v>
                  </c:pt>
                  <c:pt idx="1">
                    <c:v>4.0000000000000036E-3</c:v>
                  </c:pt>
                  <c:pt idx="2">
                    <c:v>4.9999999999998934E-3</c:v>
                  </c:pt>
                </c:numCache>
              </c:numRef>
            </c:plus>
            <c:minus>
              <c:numRef>
                <c:f>Sheet1!$H$2:$H$4</c:f>
                <c:numCache>
                  <c:formatCode>General</c:formatCode>
                  <c:ptCount val="3"/>
                  <c:pt idx="0">
                    <c:v>5.0000000000000044E-3</c:v>
                  </c:pt>
                  <c:pt idx="1">
                    <c:v>5.0000000000000044E-3</c:v>
                  </c:pt>
                  <c:pt idx="2">
                    <c:v>6.0000000000000053E-3</c:v>
                  </c:pt>
                </c:numCache>
              </c:numRef>
            </c:minus>
            <c:spPr>
              <a:noFill/>
              <a:ln w="19050" cap="flat" cmpd="sng" algn="ctr">
                <a:solidFill>
                  <a:srgbClr val="999999"/>
                </a:solidFill>
                <a:round/>
              </a:ln>
              <a:effectLst/>
            </c:spPr>
          </c:errBars>
          <c:cat>
            <c:strRef>
              <c:f>Sheet1!$A$2:$A$4</c:f>
              <c:strCache>
                <c:ptCount val="3"/>
                <c:pt idx="0">
                  <c:v>Advanced neoplasia</c:v>
                </c:pt>
                <c:pt idx="1">
                  <c:v>Non-neoplastic findings or negative colonoscopy</c:v>
                </c:pt>
                <c:pt idx="2">
                  <c:v>Negative colonoscopy</c:v>
                </c:pt>
              </c:strCache>
            </c:strRef>
          </c:cat>
          <c:val>
            <c:numRef>
              <c:f>Sheet1!$B$2:$B$4</c:f>
              <c:numCache>
                <c:formatCode>0.00%</c:formatCode>
                <c:ptCount val="3"/>
                <c:pt idx="0">
                  <c:v>0.90600000000000003</c:v>
                </c:pt>
                <c:pt idx="1">
                  <c:v>0.92700000000000005</c:v>
                </c:pt>
                <c:pt idx="2">
                  <c:v>0.93400000000000005</c:v>
                </c:pt>
              </c:numCache>
            </c:numRef>
          </c:val>
          <c:extLst>
            <c:ext xmlns:c16="http://schemas.microsoft.com/office/drawing/2014/chart" uri="{C3380CC4-5D6E-409C-BE32-E72D297353CC}">
              <c16:uniqueId val="{00000000-BAE1-4350-A33B-06F07DD2F405}"/>
            </c:ext>
          </c:extLst>
        </c:ser>
        <c:ser>
          <c:idx val="1"/>
          <c:order val="1"/>
          <c:tx>
            <c:strRef>
              <c:f>Sheet1!$C$1</c:f>
              <c:strCache>
                <c:ptCount val="1"/>
                <c:pt idx="0">
                  <c:v>FIT</c:v>
                </c:pt>
              </c:strCache>
            </c:strRef>
          </c:tx>
          <c:spPr>
            <a:solidFill>
              <a:srgbClr val="4472C4">
                <a:lumMod val="60000"/>
                <a:lumOff val="40000"/>
              </a:srgbClr>
            </a:solidFill>
            <a:ln>
              <a:noFill/>
            </a:ln>
            <a:effectLst/>
          </c:spPr>
          <c:invertIfNegative val="0"/>
          <c:dLbls>
            <c:dLbl>
              <c:idx val="0"/>
              <c:layout>
                <c:manualLayout>
                  <c:x val="2.1817989978679749E-3"/>
                  <c:y val="-5.977587101111262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E1-4350-A33B-06F07DD2F405}"/>
                </c:ext>
              </c:extLst>
            </c:dLbl>
            <c:dLbl>
              <c:idx val="1"/>
              <c:layout>
                <c:manualLayout>
                  <c:x val="2.1817989978679749E-3"/>
                  <c:y val="-2.04051597097390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AE1-4350-A33B-06F07DD2F405}"/>
                </c:ext>
              </c:extLst>
            </c:dLbl>
            <c:dLbl>
              <c:idx val="2"/>
              <c:layout>
                <c:manualLayout>
                  <c:x val="-2.9130411346640346E-3"/>
                  <c:y val="-2.44861916516868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E1-4350-A33B-06F07DD2F405}"/>
                </c:ext>
              </c:extLst>
            </c:dLbl>
            <c:numFmt formatCode="0.0%" sourceLinked="0"/>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Sheet1!$L$2:$L$4</c:f>
                <c:numCache>
                  <c:formatCode>General</c:formatCode>
                  <c:ptCount val="3"/>
                  <c:pt idx="0">
                    <c:v>3.0000000000000027E-3</c:v>
                  </c:pt>
                  <c:pt idx="1">
                    <c:v>4.0000000000000036E-3</c:v>
                  </c:pt>
                  <c:pt idx="2">
                    <c:v>4.0000000000000036E-3</c:v>
                  </c:pt>
                </c:numCache>
              </c:numRef>
            </c:plus>
            <c:minus>
              <c:numRef>
                <c:f>Sheet1!$M$2:$M$4</c:f>
                <c:numCache>
                  <c:formatCode>General</c:formatCode>
                  <c:ptCount val="3"/>
                  <c:pt idx="0">
                    <c:v>4.0000000000000036E-3</c:v>
                  </c:pt>
                  <c:pt idx="1">
                    <c:v>4.0000000000000036E-3</c:v>
                  </c:pt>
                  <c:pt idx="2">
                    <c:v>5.0000000000000044E-3</c:v>
                  </c:pt>
                </c:numCache>
              </c:numRef>
            </c:minus>
            <c:spPr>
              <a:noFill/>
              <a:ln w="19050" cap="flat" cmpd="sng" algn="ctr">
                <a:solidFill>
                  <a:srgbClr val="999999"/>
                </a:solidFill>
                <a:round/>
              </a:ln>
              <a:effectLst/>
            </c:spPr>
          </c:errBars>
          <c:cat>
            <c:strRef>
              <c:f>Sheet1!$A$2:$A$4</c:f>
              <c:strCache>
                <c:ptCount val="3"/>
                <c:pt idx="0">
                  <c:v>Advanced neoplasia</c:v>
                </c:pt>
                <c:pt idx="1">
                  <c:v>Non-neoplastic findings or negative colonoscopy</c:v>
                </c:pt>
                <c:pt idx="2">
                  <c:v>Negative colonoscopy</c:v>
                </c:pt>
              </c:strCache>
            </c:strRef>
          </c:cat>
          <c:val>
            <c:numRef>
              <c:f>Sheet1!$C$2:$C$4</c:f>
              <c:numCache>
                <c:formatCode>0.00%</c:formatCode>
                <c:ptCount val="3"/>
                <c:pt idx="0">
                  <c:v>0.94799999999999995</c:v>
                </c:pt>
                <c:pt idx="1">
                  <c:v>0.95699999999999996</c:v>
                </c:pt>
                <c:pt idx="2">
                  <c:v>0.96</c:v>
                </c:pt>
              </c:numCache>
            </c:numRef>
          </c:val>
          <c:extLst>
            <c:ext xmlns:c16="http://schemas.microsoft.com/office/drawing/2014/chart" uri="{C3380CC4-5D6E-409C-BE32-E72D297353CC}">
              <c16:uniqueId val="{00000004-BAE1-4350-A33B-06F07DD2F405}"/>
            </c:ext>
          </c:extLst>
        </c:ser>
        <c:dLbls>
          <c:dLblPos val="outEnd"/>
          <c:showLegendKey val="0"/>
          <c:showVal val="1"/>
          <c:showCatName val="0"/>
          <c:showSerName val="0"/>
          <c:showPercent val="0"/>
          <c:showBubbleSize val="0"/>
        </c:dLbls>
        <c:gapWidth val="80"/>
        <c:axId val="1402332208"/>
        <c:axId val="1402328608"/>
      </c:barChart>
      <c:catAx>
        <c:axId val="140233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28608"/>
        <c:crosses val="autoZero"/>
        <c:auto val="1"/>
        <c:lblAlgn val="ctr"/>
        <c:lblOffset val="100"/>
        <c:noMultiLvlLbl val="0"/>
      </c:catAx>
      <c:valAx>
        <c:axId val="140232860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777827960757972E-2"/>
          <c:y val="0.16813055050409745"/>
          <c:w val="0.8744074414812173"/>
          <c:h val="0.62209438425889541"/>
        </c:manualLayout>
      </c:layout>
      <c:barChart>
        <c:barDir val="col"/>
        <c:grouping val="clustered"/>
        <c:varyColors val="0"/>
        <c:ser>
          <c:idx val="0"/>
          <c:order val="0"/>
          <c:tx>
            <c:strRef>
              <c:f>Sheet1!$B$1</c:f>
              <c:strCache>
                <c:ptCount val="1"/>
                <c:pt idx="0">
                  <c:v>Next-generation Cologuard</c:v>
                </c:pt>
              </c:strCache>
            </c:strRef>
          </c:tx>
          <c:spPr>
            <a:solidFill>
              <a:srgbClr val="650BA5"/>
            </a:solidFill>
            <a:ln>
              <a:noFill/>
            </a:ln>
            <a:effectLst/>
          </c:spPr>
          <c:invertIfNegative val="0"/>
          <c:dPt>
            <c:idx val="0"/>
            <c:invertIfNegative val="0"/>
            <c:bubble3D val="0"/>
            <c:spPr>
              <a:solidFill>
                <a:sysClr val="windowText" lastClr="000000">
                  <a:lumMod val="50000"/>
                  <a:lumOff val="50000"/>
                </a:sysClr>
              </a:solidFill>
              <a:ln>
                <a:noFill/>
              </a:ln>
              <a:effectLst/>
            </c:spPr>
            <c:extLst>
              <c:ext xmlns:c16="http://schemas.microsoft.com/office/drawing/2014/chart" uri="{C3380CC4-5D6E-409C-BE32-E72D297353CC}">
                <c16:uniqueId val="{00000001-6962-4166-8BC7-C112E585FF9C}"/>
              </c:ext>
            </c:extLst>
          </c:dPt>
          <c:dLbls>
            <c:dLbl>
              <c:idx val="0"/>
              <c:layout>
                <c:manualLayout>
                  <c:x val="-4.3833256026836533E-4"/>
                  <c:y val="-4.1262893490543399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3553871848003979"/>
                      <c:h val="6.7712038387927276E-2"/>
                    </c:manualLayout>
                  </c15:layout>
                </c:ext>
                <c:ext xmlns:c16="http://schemas.microsoft.com/office/drawing/2014/chart" uri="{C3380CC4-5D6E-409C-BE32-E72D297353CC}">
                  <c16:uniqueId val="{00000001-6962-4166-8BC7-C112E585FF9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Sheet1!$G$2</c:f>
                <c:numCache>
                  <c:formatCode>General</c:formatCode>
                  <c:ptCount val="1"/>
                  <c:pt idx="0">
                    <c:v>3.8000000000000034E-2</c:v>
                  </c:pt>
                </c:numCache>
              </c:numRef>
            </c:plus>
            <c:minus>
              <c:numRef>
                <c:f>Sheet1!$H$2</c:f>
                <c:numCache>
                  <c:formatCode>General</c:formatCode>
                  <c:ptCount val="1"/>
                  <c:pt idx="0">
                    <c:v>6.7999999999999949E-2</c:v>
                  </c:pt>
                </c:numCache>
              </c:numRef>
            </c:minus>
            <c:spPr>
              <a:noFill/>
              <a:ln w="19050" cap="flat" cmpd="sng" algn="ctr">
                <a:solidFill>
                  <a:srgbClr val="999999"/>
                </a:solidFill>
                <a:round/>
              </a:ln>
              <a:effectLst/>
            </c:spPr>
          </c:errBars>
          <c:cat>
            <c:strRef>
              <c:f>Sheet1!$A$2</c:f>
              <c:strCache>
                <c:ptCount val="1"/>
                <c:pt idx="0">
                  <c:v>Overall CRC</c:v>
                </c:pt>
              </c:strCache>
            </c:strRef>
          </c:cat>
          <c:val>
            <c:numRef>
              <c:f>Sheet1!$B$2</c:f>
              <c:numCache>
                <c:formatCode>0.00%</c:formatCode>
                <c:ptCount val="1"/>
                <c:pt idx="0">
                  <c:v>0.93899999999999995</c:v>
                </c:pt>
              </c:numCache>
            </c:numRef>
          </c:val>
          <c:extLst>
            <c:ext xmlns:c16="http://schemas.microsoft.com/office/drawing/2014/chart" uri="{C3380CC4-5D6E-409C-BE32-E72D297353CC}">
              <c16:uniqueId val="{00000002-6962-4166-8BC7-C112E585FF9C}"/>
            </c:ext>
          </c:extLst>
        </c:ser>
        <c:ser>
          <c:idx val="1"/>
          <c:order val="1"/>
          <c:tx>
            <c:strRef>
              <c:f>Sheet1!$C$1</c:f>
              <c:strCache>
                <c:ptCount val="1"/>
                <c:pt idx="0">
                  <c:v>FIT</c:v>
                </c:pt>
              </c:strCache>
            </c:strRef>
          </c:tx>
          <c:spPr>
            <a:solidFill>
              <a:srgbClr val="4472C4">
                <a:lumMod val="60000"/>
                <a:lumOff val="40000"/>
              </a:srgbClr>
            </a:solidFill>
            <a:ln>
              <a:noFill/>
            </a:ln>
            <a:effectLst/>
          </c:spPr>
          <c:invertIfNegative val="0"/>
          <c:dPt>
            <c:idx val="0"/>
            <c:invertIfNegative val="0"/>
            <c:bubble3D val="0"/>
            <c:spPr>
              <a:solidFill>
                <a:srgbClr val="8FAADC"/>
              </a:solidFill>
              <a:ln>
                <a:noFill/>
              </a:ln>
              <a:effectLst/>
            </c:spPr>
            <c:extLst>
              <c:ext xmlns:c16="http://schemas.microsoft.com/office/drawing/2014/chart" uri="{C3380CC4-5D6E-409C-BE32-E72D297353CC}">
                <c16:uniqueId val="{00000003-6962-4166-8BC7-C112E585FF9C}"/>
              </c:ext>
            </c:extLst>
          </c:dPt>
          <c:dLbls>
            <c:dLbl>
              <c:idx val="0"/>
              <c:layout>
                <c:manualLayout>
                  <c:x val="0"/>
                  <c:y val="-5.65636971242041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962-4166-8BC7-C112E585FF9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Sheet1!$L$2</c:f>
                <c:numCache>
                  <c:formatCode>General</c:formatCode>
                  <c:ptCount val="1"/>
                  <c:pt idx="0">
                    <c:v>9.1999999999999971E-2</c:v>
                  </c:pt>
                </c:numCache>
              </c:numRef>
            </c:plus>
            <c:minus>
              <c:numRef>
                <c:f>Sheet1!$M$2</c:f>
                <c:numCache>
                  <c:formatCode>General</c:formatCode>
                  <c:ptCount val="1"/>
                  <c:pt idx="0">
                    <c:v>0.10200000000000009</c:v>
                  </c:pt>
                </c:numCache>
              </c:numRef>
            </c:minus>
            <c:spPr>
              <a:noFill/>
              <a:ln w="19050" cap="flat" cmpd="sng" algn="ctr">
                <a:solidFill>
                  <a:srgbClr val="999999"/>
                </a:solidFill>
                <a:round/>
              </a:ln>
              <a:effectLst/>
            </c:spPr>
          </c:errBars>
          <c:cat>
            <c:strRef>
              <c:f>Sheet1!$A$2</c:f>
              <c:strCache>
                <c:ptCount val="1"/>
                <c:pt idx="0">
                  <c:v>Overall CRC</c:v>
                </c:pt>
              </c:strCache>
            </c:strRef>
          </c:cat>
          <c:val>
            <c:numRef>
              <c:f>Sheet1!$C$2</c:f>
              <c:numCache>
                <c:formatCode>0.00%</c:formatCode>
                <c:ptCount val="1"/>
                <c:pt idx="0">
                  <c:v>0.67300000000000004</c:v>
                </c:pt>
              </c:numCache>
            </c:numRef>
          </c:val>
          <c:extLst>
            <c:ext xmlns:c16="http://schemas.microsoft.com/office/drawing/2014/chart" uri="{C3380CC4-5D6E-409C-BE32-E72D297353CC}">
              <c16:uniqueId val="{00000004-6962-4166-8BC7-C112E585FF9C}"/>
            </c:ext>
          </c:extLst>
        </c:ser>
        <c:dLbls>
          <c:dLblPos val="ctr"/>
          <c:showLegendKey val="0"/>
          <c:showVal val="1"/>
          <c:showCatName val="0"/>
          <c:showSerName val="0"/>
          <c:showPercent val="0"/>
          <c:showBubbleSize val="0"/>
        </c:dLbls>
        <c:gapWidth val="219"/>
        <c:axId val="1402332208"/>
        <c:axId val="1402328608"/>
      </c:barChart>
      <c:catAx>
        <c:axId val="140233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28608"/>
        <c:crosses val="autoZero"/>
        <c:auto val="1"/>
        <c:lblAlgn val="ctr"/>
        <c:lblOffset val="100"/>
        <c:noMultiLvlLbl val="0"/>
      </c:catAx>
      <c:valAx>
        <c:axId val="14023286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sz="800" b="1">
              <a:solidFill>
                <a:schemeClr val="tx1"/>
              </a:solidFill>
              <a:latin typeface="Arial" panose="020B0604020202020204" pitchFamily="34" charset="0"/>
              <a:cs typeface="Arial" panose="020B0604020202020204" pitchFamily="34" charset="0"/>
            </a:endParaRPr>
          </a:p>
        </c:rich>
      </c:tx>
      <c:layout>
        <c:manualLayout>
          <c:xMode val="edge"/>
          <c:yMode val="edge"/>
          <c:x val="0.11902088402125459"/>
          <c:y val="6.5961450466326677E-3"/>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8.9935913725462904E-2"/>
          <c:y val="0.16813068737137962"/>
          <c:w val="0.8744074414812173"/>
          <c:h val="0.62209438425889541"/>
        </c:manualLayout>
      </c:layout>
      <c:barChart>
        <c:barDir val="col"/>
        <c:grouping val="clustered"/>
        <c:varyColors val="0"/>
        <c:ser>
          <c:idx val="0"/>
          <c:order val="0"/>
          <c:tx>
            <c:strRef>
              <c:f>Sheet1!$B$1</c:f>
              <c:strCache>
                <c:ptCount val="1"/>
                <c:pt idx="0">
                  <c:v>Next-generation Cologuard  </c:v>
                </c:pt>
              </c:strCache>
            </c:strRef>
          </c:tx>
          <c:spPr>
            <a:solidFill>
              <a:sysClr val="window" lastClr="FFFFFF">
                <a:lumMod val="50000"/>
              </a:sysClr>
            </a:solidFill>
            <a:ln>
              <a:solidFill>
                <a:srgbClr val="3D5A80"/>
              </a:solidFill>
            </a:ln>
            <a:effectLst/>
          </c:spPr>
          <c:invertIfNegative val="0"/>
          <c:dLbls>
            <c:dLbl>
              <c:idx val="0"/>
              <c:layout>
                <c:manualLayout>
                  <c:x val="-1.2227527104174652E-3"/>
                  <c:y val="-1.237172822866460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CE-424A-A485-1206C5D97FC8}"/>
                </c:ext>
              </c:extLst>
            </c:dLbl>
            <c:dLbl>
              <c:idx val="1"/>
              <c:layout>
                <c:manualLayout>
                  <c:x val="-2.7913720358606832E-3"/>
                  <c:y val="-3.592389809647717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CE-424A-A485-1206C5D97FC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Sheet1!$G$2:$G$3</c:f>
                <c:numCache>
                  <c:formatCode>General</c:formatCode>
                  <c:ptCount val="2"/>
                  <c:pt idx="0">
                    <c:v>2.200000000000002E-2</c:v>
                  </c:pt>
                  <c:pt idx="1">
                    <c:v>7.6999999999999957E-2</c:v>
                  </c:pt>
                </c:numCache>
              </c:numRef>
            </c:plus>
            <c:minus>
              <c:numRef>
                <c:f>Sheet1!$H$2:$H$3</c:f>
                <c:numCache>
                  <c:formatCode>General</c:formatCode>
                  <c:ptCount val="2"/>
                  <c:pt idx="0">
                    <c:v>2.1000000000000019E-2</c:v>
                  </c:pt>
                  <c:pt idx="1">
                    <c:v>8.9999999999999969E-2</c:v>
                  </c:pt>
                </c:numCache>
              </c:numRef>
            </c:minus>
            <c:spPr>
              <a:noFill/>
              <a:ln w="19050" cap="flat" cmpd="sng" algn="ctr">
                <a:solidFill>
                  <a:srgbClr val="999999"/>
                </a:solidFill>
                <a:round/>
              </a:ln>
              <a:effectLst/>
            </c:spPr>
          </c:errBars>
          <c:cat>
            <c:strRef>
              <c:f>Sheet1!$A$2:$A$3</c:f>
              <c:strCache>
                <c:ptCount val="2"/>
                <c:pt idx="0">
                  <c:v>APLs</c:v>
                </c:pt>
                <c:pt idx="1">
                  <c:v>APLs with high-grade dysplasia</c:v>
                </c:pt>
              </c:strCache>
            </c:strRef>
          </c:cat>
          <c:val>
            <c:numRef>
              <c:f>Sheet1!$B$2:$B$3</c:f>
              <c:numCache>
                <c:formatCode>0.00%</c:formatCode>
                <c:ptCount val="2"/>
                <c:pt idx="0">
                  <c:v>0.434</c:v>
                </c:pt>
                <c:pt idx="1">
                  <c:v>0.746</c:v>
                </c:pt>
              </c:numCache>
            </c:numRef>
          </c:val>
          <c:extLst>
            <c:ext xmlns:c16="http://schemas.microsoft.com/office/drawing/2014/chart" uri="{C3380CC4-5D6E-409C-BE32-E72D297353CC}">
              <c16:uniqueId val="{00000002-6FCE-424A-A485-1206C5D97FC8}"/>
            </c:ext>
          </c:extLst>
        </c:ser>
        <c:ser>
          <c:idx val="1"/>
          <c:order val="1"/>
          <c:tx>
            <c:strRef>
              <c:f>Sheet1!$C$1</c:f>
              <c:strCache>
                <c:ptCount val="1"/>
                <c:pt idx="0">
                  <c:v>FIT*</c:v>
                </c:pt>
              </c:strCache>
            </c:strRef>
          </c:tx>
          <c:spPr>
            <a:solidFill>
              <a:srgbClr val="8FAADC"/>
            </a:solidFill>
            <a:ln>
              <a:solidFill>
                <a:sysClr val="window" lastClr="FFFFFF">
                  <a:lumMod val="50000"/>
                </a:sysClr>
              </a:solidFill>
            </a:ln>
            <a:effectLst/>
          </c:spPr>
          <c:invertIfNegative val="0"/>
          <c:dLbls>
            <c:dLbl>
              <c:idx val="0"/>
              <c:layout>
                <c:manualLayout>
                  <c:x val="-2.6067504556434033E-3"/>
                  <c:y val="-8.934893237705318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CE-424A-A485-1206C5D97FC8}"/>
                </c:ext>
              </c:extLst>
            </c:dLbl>
            <c:dLbl>
              <c:idx val="1"/>
              <c:layout>
                <c:manualLayout>
                  <c:x val="5.1282943860978857E-3"/>
                  <c:y val="-6.039073425540065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CE-424A-A485-1206C5D97FC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Sheet1!$L$2:$L$3</c:f>
                <c:numCache>
                  <c:formatCode>General</c:formatCode>
                  <c:ptCount val="2"/>
                  <c:pt idx="0">
                    <c:v>1.8999999999999989E-2</c:v>
                  </c:pt>
                  <c:pt idx="1">
                    <c:v>9.4999999999999973E-2</c:v>
                  </c:pt>
                </c:numCache>
              </c:numRef>
            </c:plus>
            <c:minus>
              <c:numRef>
                <c:f>Sheet1!$M$2:$M$3</c:f>
                <c:numCache>
                  <c:formatCode>General</c:formatCode>
                  <c:ptCount val="2"/>
                  <c:pt idx="0">
                    <c:v>1.8000000000000016E-2</c:v>
                  </c:pt>
                  <c:pt idx="1">
                    <c:v>9.4999999999999973E-2</c:v>
                  </c:pt>
                </c:numCache>
              </c:numRef>
            </c:minus>
            <c:spPr>
              <a:noFill/>
              <a:ln w="19050" cap="flat" cmpd="sng" algn="ctr">
                <a:solidFill>
                  <a:srgbClr val="999999"/>
                </a:solidFill>
                <a:round/>
              </a:ln>
              <a:effectLst/>
            </c:spPr>
          </c:errBars>
          <c:cat>
            <c:strRef>
              <c:f>Sheet1!$A$2:$A$3</c:f>
              <c:strCache>
                <c:ptCount val="2"/>
                <c:pt idx="0">
                  <c:v>APLs</c:v>
                </c:pt>
                <c:pt idx="1">
                  <c:v>APLs with high-grade dysplasia</c:v>
                </c:pt>
              </c:strCache>
            </c:strRef>
          </c:cat>
          <c:val>
            <c:numRef>
              <c:f>Sheet1!$C$2:$C$3</c:f>
              <c:numCache>
                <c:formatCode>0.00%</c:formatCode>
                <c:ptCount val="2"/>
                <c:pt idx="0">
                  <c:v>0.23300000000000001</c:v>
                </c:pt>
                <c:pt idx="1">
                  <c:v>0.47399999999999998</c:v>
                </c:pt>
              </c:numCache>
            </c:numRef>
          </c:val>
          <c:extLst>
            <c:ext xmlns:c16="http://schemas.microsoft.com/office/drawing/2014/chart" uri="{C3380CC4-5D6E-409C-BE32-E72D297353CC}">
              <c16:uniqueId val="{00000005-6FCE-424A-A485-1206C5D97FC8}"/>
            </c:ext>
          </c:extLst>
        </c:ser>
        <c:dLbls>
          <c:dLblPos val="ctr"/>
          <c:showLegendKey val="0"/>
          <c:showVal val="1"/>
          <c:showCatName val="0"/>
          <c:showSerName val="0"/>
          <c:showPercent val="0"/>
          <c:showBubbleSize val="0"/>
        </c:dLbls>
        <c:gapWidth val="219"/>
        <c:axId val="1402332208"/>
        <c:axId val="1402328608"/>
      </c:barChart>
      <c:catAx>
        <c:axId val="140233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28608"/>
        <c:crosses val="autoZero"/>
        <c:auto val="1"/>
        <c:lblAlgn val="ctr"/>
        <c:lblOffset val="100"/>
        <c:noMultiLvlLbl val="0"/>
      </c:catAx>
      <c:valAx>
        <c:axId val="14023286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53950019577539"/>
          <c:y val="0.16031283710895361"/>
          <c:w val="0.74293637634184495"/>
          <c:h val="0.62209438425889541"/>
        </c:manualLayout>
      </c:layout>
      <c:barChart>
        <c:barDir val="col"/>
        <c:grouping val="clustered"/>
        <c:varyColors val="0"/>
        <c:ser>
          <c:idx val="0"/>
          <c:order val="0"/>
          <c:tx>
            <c:strRef>
              <c:f>Sheet1!$B$1</c:f>
              <c:strCache>
                <c:ptCount val="1"/>
                <c:pt idx="0">
                  <c:v>Next-generation Cologuard</c:v>
                </c:pt>
              </c:strCache>
            </c:strRef>
          </c:tx>
          <c:spPr>
            <a:solidFill>
              <a:srgbClr val="650BA5"/>
            </a:solidFill>
            <a:ln>
              <a:noFill/>
            </a:ln>
            <a:effectLst/>
          </c:spPr>
          <c:invertIfNegative val="0"/>
          <c:dPt>
            <c:idx val="0"/>
            <c:invertIfNegative val="0"/>
            <c:bubble3D val="0"/>
            <c:spPr>
              <a:solidFill>
                <a:sysClr val="window" lastClr="FFFFFF">
                  <a:lumMod val="50000"/>
                </a:sysClr>
              </a:solidFill>
              <a:ln>
                <a:noFill/>
              </a:ln>
              <a:effectLst/>
            </c:spPr>
            <c:extLst>
              <c:ext xmlns:c16="http://schemas.microsoft.com/office/drawing/2014/chart" uri="{C3380CC4-5D6E-409C-BE32-E72D297353CC}">
                <c16:uniqueId val="{00000001-A07A-4E20-AC15-8A61F471D394}"/>
              </c:ext>
            </c:extLst>
          </c:dPt>
          <c:dLbls>
            <c:dLbl>
              <c:idx val="0"/>
              <c:layout>
                <c:manualLayout>
                  <c:x val="-1.7000387960082383E-3"/>
                  <c:y val="-3.7005604128052885E-2"/>
                </c:manualLayout>
              </c:layout>
              <c:tx>
                <c:rich>
                  <a:bodyPr/>
                  <a:lstStyle/>
                  <a:p>
                    <a:r>
                      <a:rPr lang="en-US"/>
                      <a:t>92.7%</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07A-4E20-AC15-8A61F471D39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Sheet1!$J$2</c:f>
                <c:numCache>
                  <c:formatCode>General</c:formatCode>
                  <c:ptCount val="1"/>
                  <c:pt idx="0">
                    <c:v>4.599999999999993E-2</c:v>
                  </c:pt>
                </c:numCache>
              </c:numRef>
            </c:plus>
            <c:minus>
              <c:numRef>
                <c:f>Sheet1!$K$2</c:f>
                <c:numCache>
                  <c:formatCode>General</c:formatCode>
                  <c:ptCount val="1"/>
                  <c:pt idx="0">
                    <c:v>7.900000000000007E-2</c:v>
                  </c:pt>
                </c:numCache>
              </c:numRef>
            </c:minus>
            <c:spPr>
              <a:noFill/>
              <a:ln w="19050" cap="flat" cmpd="sng" algn="ctr">
                <a:solidFill>
                  <a:srgbClr val="999999"/>
                </a:solidFill>
                <a:round/>
              </a:ln>
              <a:effectLst/>
            </c:spPr>
          </c:errBars>
          <c:cat>
            <c:strRef>
              <c:f>Sheet1!$A$2</c:f>
              <c:strCache>
                <c:ptCount val="1"/>
                <c:pt idx="0">
                  <c:v>Stage I-III</c:v>
                </c:pt>
              </c:strCache>
            </c:strRef>
          </c:cat>
          <c:val>
            <c:numRef>
              <c:f>Sheet1!$B$2</c:f>
              <c:numCache>
                <c:formatCode>0.0%</c:formatCode>
                <c:ptCount val="1"/>
                <c:pt idx="0">
                  <c:v>0.92700000000000005</c:v>
                </c:pt>
              </c:numCache>
            </c:numRef>
          </c:val>
          <c:extLst>
            <c:ext xmlns:c16="http://schemas.microsoft.com/office/drawing/2014/chart" uri="{C3380CC4-5D6E-409C-BE32-E72D297353CC}">
              <c16:uniqueId val="{00000002-A07A-4E20-AC15-8A61F471D394}"/>
            </c:ext>
          </c:extLst>
        </c:ser>
        <c:ser>
          <c:idx val="1"/>
          <c:order val="1"/>
          <c:tx>
            <c:strRef>
              <c:f>Sheet1!$C$1</c:f>
              <c:strCache>
                <c:ptCount val="1"/>
                <c:pt idx="0">
                  <c:v>FIT</c:v>
                </c:pt>
              </c:strCache>
            </c:strRef>
          </c:tx>
          <c:spPr>
            <a:solidFill>
              <a:srgbClr val="4472C4">
                <a:lumMod val="40000"/>
                <a:lumOff val="60000"/>
              </a:srgbClr>
            </a:solidFill>
            <a:ln>
              <a:noFill/>
            </a:ln>
            <a:effectLst/>
          </c:spPr>
          <c:invertIfNegative val="0"/>
          <c:dLbls>
            <c:dLbl>
              <c:idx val="0"/>
              <c:layout>
                <c:manualLayout>
                  <c:x val="4.1456399211414413E-3"/>
                  <c:y val="-7.82125645008263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07A-4E20-AC15-8A61F471D39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Sheet1!$L$2</c:f>
                <c:numCache>
                  <c:formatCode>General</c:formatCode>
                  <c:ptCount val="1"/>
                  <c:pt idx="0">
                    <c:v>0.10299999999999998</c:v>
                  </c:pt>
                </c:numCache>
              </c:numRef>
            </c:plus>
            <c:minus>
              <c:numRef>
                <c:f>Sheet1!$M$2</c:f>
                <c:numCache>
                  <c:formatCode>General</c:formatCode>
                  <c:ptCount val="1"/>
                  <c:pt idx="0">
                    <c:v>0.11299999999999999</c:v>
                  </c:pt>
                </c:numCache>
              </c:numRef>
            </c:minus>
            <c:spPr>
              <a:noFill/>
              <a:ln w="19050" cap="flat" cmpd="sng" algn="ctr">
                <a:solidFill>
                  <a:srgbClr val="999999"/>
                </a:solidFill>
                <a:round/>
              </a:ln>
              <a:effectLst/>
            </c:spPr>
          </c:errBars>
          <c:cat>
            <c:strRef>
              <c:f>Sheet1!$A$2</c:f>
              <c:strCache>
                <c:ptCount val="1"/>
                <c:pt idx="0">
                  <c:v>Stage I-III</c:v>
                </c:pt>
              </c:strCache>
            </c:strRef>
          </c:cat>
          <c:val>
            <c:numRef>
              <c:f>Sheet1!$C$2</c:f>
              <c:numCache>
                <c:formatCode>0.0%</c:formatCode>
                <c:ptCount val="1"/>
                <c:pt idx="0">
                  <c:v>0.64600000000000002</c:v>
                </c:pt>
              </c:numCache>
            </c:numRef>
          </c:val>
          <c:extLst>
            <c:ext xmlns:c16="http://schemas.microsoft.com/office/drawing/2014/chart" uri="{C3380CC4-5D6E-409C-BE32-E72D297353CC}">
              <c16:uniqueId val="{00000004-A07A-4E20-AC15-8A61F471D394}"/>
            </c:ext>
          </c:extLst>
        </c:ser>
        <c:dLbls>
          <c:dLblPos val="ctr"/>
          <c:showLegendKey val="0"/>
          <c:showVal val="1"/>
          <c:showCatName val="0"/>
          <c:showSerName val="0"/>
          <c:showPercent val="0"/>
          <c:showBubbleSize val="0"/>
        </c:dLbls>
        <c:gapWidth val="147"/>
        <c:axId val="1402332208"/>
        <c:axId val="1402328608"/>
      </c:barChart>
      <c:catAx>
        <c:axId val="140233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28608"/>
        <c:crosses val="autoZero"/>
        <c:auto val="1"/>
        <c:lblAlgn val="ctr"/>
        <c:lblOffset val="100"/>
        <c:noMultiLvlLbl val="0"/>
      </c:catAx>
      <c:valAx>
        <c:axId val="14023286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in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134562583086693"/>
          <c:y val="0.16031283710895361"/>
          <c:w val="0.64551383819502106"/>
          <c:h val="0.62209438425889541"/>
        </c:manualLayout>
      </c:layout>
      <c:barChart>
        <c:barDir val="col"/>
        <c:grouping val="clustered"/>
        <c:varyColors val="0"/>
        <c:ser>
          <c:idx val="0"/>
          <c:order val="0"/>
          <c:tx>
            <c:strRef>
              <c:f>Sheet1!$B$1</c:f>
              <c:strCache>
                <c:ptCount val="1"/>
                <c:pt idx="0">
                  <c:v>Next-generation Cologuard</c:v>
                </c:pt>
              </c:strCache>
            </c:strRef>
          </c:tx>
          <c:spPr>
            <a:solidFill>
              <a:sysClr val="window" lastClr="FFFFFF">
                <a:lumMod val="50000"/>
              </a:sysClr>
            </a:solidFill>
            <a:ln>
              <a:noFill/>
            </a:ln>
            <a:effectLst/>
          </c:spPr>
          <c:invertIfNegative val="0"/>
          <c:dLbls>
            <c:dLbl>
              <c:idx val="0"/>
              <c:layout>
                <c:manualLayout>
                  <c:x val="0"/>
                  <c:y val="-6.18339461548049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B0-45A3-B34E-FBCB082D5060}"/>
                </c:ext>
              </c:extLst>
            </c:dLbl>
            <c:dLbl>
              <c:idx val="1"/>
              <c:layout>
                <c:manualLayout>
                  <c:x val="0"/>
                  <c:y val="-3.29781046158959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B0-45A3-B34E-FBCB082D5060}"/>
                </c:ext>
              </c:extLst>
            </c:dLbl>
            <c:dLbl>
              <c:idx val="2"/>
              <c:layout>
                <c:manualLayout>
                  <c:x val="0"/>
                  <c:y val="-1.648905230794798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B0-45A3-B34E-FBCB082D5060}"/>
                </c:ext>
              </c:extLst>
            </c:dLbl>
            <c:dLbl>
              <c:idx val="3"/>
              <c:layout>
                <c:manualLayout>
                  <c:x val="-7.6002520566656629E-17"/>
                  <c:y val="-1.236678923096100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1B0-45A3-B34E-FBCB082D5060}"/>
                </c:ext>
              </c:extLst>
            </c:dLbl>
            <c:dLbl>
              <c:idx val="4"/>
              <c:layout>
                <c:manualLayout>
                  <c:x val="0"/>
                  <c:y val="-1.236678923096100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1B0-45A3-B34E-FBCB082D5060}"/>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Sheet1!$J$2:$J$6</c:f>
                <c:numCache>
                  <c:formatCode>General</c:formatCode>
                  <c:ptCount val="5"/>
                  <c:pt idx="0">
                    <c:v>9.4999999999999973E-2</c:v>
                  </c:pt>
                  <c:pt idx="1">
                    <c:v>5.5000000000000049E-2</c:v>
                  </c:pt>
                  <c:pt idx="2">
                    <c:v>2.8000000000000025E-2</c:v>
                  </c:pt>
                  <c:pt idx="3">
                    <c:v>0</c:v>
                  </c:pt>
                  <c:pt idx="4">
                    <c:v>0</c:v>
                  </c:pt>
                </c:numCache>
              </c:numRef>
            </c:plus>
            <c:minus>
              <c:numRef>
                <c:f>Sheet1!$K$2:$K$6</c:f>
                <c:numCache>
                  <c:formatCode>General</c:formatCode>
                  <c:ptCount val="5"/>
                  <c:pt idx="0">
                    <c:v>0.17400000000000004</c:v>
                  </c:pt>
                  <c:pt idx="1">
                    <c:v>0.21699999999999997</c:v>
                  </c:pt>
                  <c:pt idx="2">
                    <c:v>0.124</c:v>
                  </c:pt>
                  <c:pt idx="3">
                    <c:v>0.26500000000000001</c:v>
                  </c:pt>
                  <c:pt idx="4">
                    <c:v>0.60199999999999998</c:v>
                  </c:pt>
                </c:numCache>
              </c:numRef>
            </c:minus>
            <c:spPr>
              <a:noFill/>
              <a:ln w="19050" cap="flat" cmpd="sng" algn="ctr">
                <a:solidFill>
                  <a:srgbClr val="999999"/>
                </a:solidFill>
                <a:round/>
              </a:ln>
              <a:effectLst/>
            </c:spPr>
          </c:errBars>
          <c:cat>
            <c:strRef>
              <c:f>Sheet1!$A$2:$A$6</c:f>
              <c:strCache>
                <c:ptCount val="5"/>
                <c:pt idx="0">
                  <c:v>Stage I</c:v>
                </c:pt>
                <c:pt idx="1">
                  <c:v>Stage II</c:v>
                </c:pt>
                <c:pt idx="2">
                  <c:v>Stage III</c:v>
                </c:pt>
                <c:pt idx="3">
                  <c:v>Stage IV</c:v>
                </c:pt>
                <c:pt idx="4">
                  <c:v>Stage X</c:v>
                </c:pt>
              </c:strCache>
            </c:strRef>
          </c:cat>
          <c:val>
            <c:numRef>
              <c:f>Sheet1!$B$2:$B$6</c:f>
              <c:numCache>
                <c:formatCode>0.0%</c:formatCode>
                <c:ptCount val="5"/>
                <c:pt idx="0">
                  <c:v>0.86699999999999999</c:v>
                </c:pt>
                <c:pt idx="1">
                  <c:v>0.94399999999999995</c:v>
                </c:pt>
                <c:pt idx="2">
                  <c:v>0.97099999999999997</c:v>
                </c:pt>
                <c:pt idx="3">
                  <c:v>1</c:v>
                </c:pt>
                <c:pt idx="4">
                  <c:v>1</c:v>
                </c:pt>
              </c:numCache>
            </c:numRef>
          </c:val>
          <c:extLst>
            <c:ext xmlns:c16="http://schemas.microsoft.com/office/drawing/2014/chart" uri="{C3380CC4-5D6E-409C-BE32-E72D297353CC}">
              <c16:uniqueId val="{00000005-E1B0-45A3-B34E-FBCB082D5060}"/>
            </c:ext>
          </c:extLst>
        </c:ser>
        <c:ser>
          <c:idx val="1"/>
          <c:order val="1"/>
          <c:tx>
            <c:strRef>
              <c:f>Sheet1!$C$1</c:f>
              <c:strCache>
                <c:ptCount val="1"/>
                <c:pt idx="0">
                  <c:v>FIT</c:v>
                </c:pt>
              </c:strCache>
            </c:strRef>
          </c:tx>
          <c:spPr>
            <a:solidFill>
              <a:srgbClr val="4472C4">
                <a:lumMod val="40000"/>
                <a:lumOff val="60000"/>
              </a:srgbClr>
            </a:solidFill>
            <a:ln>
              <a:noFill/>
            </a:ln>
            <a:effectLst/>
          </c:spPr>
          <c:invertIfNegative val="0"/>
          <c:dLbls>
            <c:dLbl>
              <c:idx val="0"/>
              <c:layout>
                <c:manualLayout>
                  <c:x val="0"/>
                  <c:y val="-0.1154233661556359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1B0-45A3-B34E-FBCB082D5060}"/>
                </c:ext>
              </c:extLst>
            </c:dLbl>
            <c:dLbl>
              <c:idx val="1"/>
              <c:layout>
                <c:manualLayout>
                  <c:x val="0"/>
                  <c:y val="-9.89343138476879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1B0-45A3-B34E-FBCB082D5060}"/>
                </c:ext>
              </c:extLst>
            </c:dLbl>
            <c:dLbl>
              <c:idx val="2"/>
              <c:layout>
                <c:manualLayout>
                  <c:x val="-7.6002520566656629E-17"/>
                  <c:y val="-8.65675246167269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1B0-45A3-B34E-FBCB082D5060}"/>
                </c:ext>
              </c:extLst>
            </c:dLbl>
            <c:dLbl>
              <c:idx val="3"/>
              <c:layout>
                <c:manualLayout>
                  <c:x val="0"/>
                  <c:y val="-8.24452615397399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1B0-45A3-B34E-FBCB082D5060}"/>
                </c:ext>
              </c:extLst>
            </c:dLbl>
            <c:dLbl>
              <c:idx val="4"/>
              <c:layout>
                <c:manualLayout>
                  <c:x val="0"/>
                  <c:y val="-0.1319124184635838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1B0-45A3-B34E-FBCB082D5060}"/>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Sheet1!$L$2:$L$6</c:f>
                <c:numCache>
                  <c:formatCode>General</c:formatCode>
                  <c:ptCount val="5"/>
                  <c:pt idx="0">
                    <c:v>0.18700000000000006</c:v>
                  </c:pt>
                  <c:pt idx="1">
                    <c:v>0.15800000000000003</c:v>
                  </c:pt>
                  <c:pt idx="2">
                    <c:v>0.14300000000000002</c:v>
                  </c:pt>
                  <c:pt idx="3">
                    <c:v>0.14600000000000002</c:v>
                  </c:pt>
                  <c:pt idx="4">
                    <c:v>0.24399999999999999</c:v>
                  </c:pt>
                </c:numCache>
              </c:numRef>
            </c:plus>
            <c:minus>
              <c:numRef>
                <c:f>Sheet1!$M$2:$M$6</c:f>
                <c:numCache>
                  <c:formatCode>General</c:formatCode>
                  <c:ptCount val="5"/>
                  <c:pt idx="0">
                    <c:v>0.187</c:v>
                  </c:pt>
                  <c:pt idx="1">
                    <c:v>0.254</c:v>
                  </c:pt>
                  <c:pt idx="2">
                    <c:v>0.18099999999999994</c:v>
                  </c:pt>
                  <c:pt idx="3">
                    <c:v>0.31699999999999995</c:v>
                  </c:pt>
                  <c:pt idx="4">
                    <c:v>0.55600000000000005</c:v>
                  </c:pt>
                </c:numCache>
              </c:numRef>
            </c:minus>
            <c:spPr>
              <a:noFill/>
              <a:ln w="19050" cap="flat" cmpd="sng" algn="ctr">
                <a:solidFill>
                  <a:srgbClr val="999999"/>
                </a:solidFill>
                <a:round/>
              </a:ln>
              <a:effectLst/>
            </c:spPr>
          </c:errBars>
          <c:cat>
            <c:strRef>
              <c:f>Sheet1!$A$2:$A$6</c:f>
              <c:strCache>
                <c:ptCount val="5"/>
                <c:pt idx="0">
                  <c:v>Stage I</c:v>
                </c:pt>
                <c:pt idx="1">
                  <c:v>Stage II</c:v>
                </c:pt>
                <c:pt idx="2">
                  <c:v>Stage III</c:v>
                </c:pt>
                <c:pt idx="3">
                  <c:v>Stage IV</c:v>
                </c:pt>
                <c:pt idx="4">
                  <c:v>Stage X</c:v>
                </c:pt>
              </c:strCache>
            </c:strRef>
          </c:cat>
          <c:val>
            <c:numRef>
              <c:f>Sheet1!$C$2:$C$6</c:f>
              <c:numCache>
                <c:formatCode>0.0%</c:formatCode>
                <c:ptCount val="5"/>
                <c:pt idx="0">
                  <c:v>0.5</c:v>
                </c:pt>
                <c:pt idx="1">
                  <c:v>0.77800000000000002</c:v>
                </c:pt>
                <c:pt idx="2">
                  <c:v>0.70599999999999996</c:v>
                </c:pt>
                <c:pt idx="3">
                  <c:v>0.83299999999999996</c:v>
                </c:pt>
                <c:pt idx="4">
                  <c:v>0.75</c:v>
                </c:pt>
              </c:numCache>
            </c:numRef>
          </c:val>
          <c:extLst>
            <c:ext xmlns:c16="http://schemas.microsoft.com/office/drawing/2014/chart" uri="{C3380CC4-5D6E-409C-BE32-E72D297353CC}">
              <c16:uniqueId val="{0000000B-E1B0-45A3-B34E-FBCB082D5060}"/>
            </c:ext>
          </c:extLst>
        </c:ser>
        <c:dLbls>
          <c:dLblPos val="ctr"/>
          <c:showLegendKey val="0"/>
          <c:showVal val="1"/>
          <c:showCatName val="0"/>
          <c:showSerName val="0"/>
          <c:showPercent val="0"/>
          <c:showBubbleSize val="0"/>
        </c:dLbls>
        <c:gapWidth val="40"/>
        <c:axId val="1402332208"/>
        <c:axId val="1402328608"/>
      </c:barChart>
      <c:catAx>
        <c:axId val="140233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28608"/>
        <c:crosses val="autoZero"/>
        <c:auto val="1"/>
        <c:lblAlgn val="ctr"/>
        <c:lblOffset val="100"/>
        <c:noMultiLvlLbl val="0"/>
      </c:catAx>
      <c:valAx>
        <c:axId val="140232860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2332208"/>
        <c:crosses val="autoZero"/>
        <c:crossBetween val="between"/>
        <c:min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solidFill>
            <a:schemeClr val="tx1"/>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0.86792</cdr:x>
      <cdr:y>0.72214</cdr:y>
    </cdr:from>
    <cdr:to>
      <cdr:x>0.93706</cdr:x>
      <cdr:y>0.79207</cdr:y>
    </cdr:to>
    <cdr:sp macro="" textlink="">
      <cdr:nvSpPr>
        <cdr:cNvPr id="2" name="TextBox 67">
          <a:extLst xmlns:a="http://schemas.openxmlformats.org/drawingml/2006/main">
            <a:ext uri="{FF2B5EF4-FFF2-40B4-BE49-F238E27FC236}">
              <a16:creationId xmlns:a16="http://schemas.microsoft.com/office/drawing/2014/main" id="{C295558F-B368-9497-BD6F-D11F734038A0}"/>
            </a:ext>
          </a:extLst>
        </cdr:cNvPr>
        <cdr:cNvSpPr txBox="1"/>
      </cdr:nvSpPr>
      <cdr:spPr>
        <a:xfrm xmlns:a="http://schemas.openxmlformats.org/drawingml/2006/main">
          <a:off x="5317701" y="2224785"/>
          <a:ext cx="423567" cy="215444"/>
        </a:xfrm>
        <a:prstGeom xmlns:a="http://schemas.openxmlformats.org/drawingml/2006/main" prst="rect">
          <a:avLst/>
        </a:prstGeom>
        <a:noFill xmlns:a="http://schemas.openxmlformats.org/drawingml/2006/main"/>
      </cdr:spPr>
      <cdr:txBody>
        <a:bodyPr xmlns:a="http://schemas.openxmlformats.org/drawingml/2006/main" wrap="square" lIns="0" rIns="0" rtlCol="0" anchor="b" anchorCtr="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800">
              <a:solidFill>
                <a:schemeClr val="bg2">
                  <a:lumMod val="10000"/>
                </a:schemeClr>
              </a:solidFill>
              <a:latin typeface="Arial" panose="020B0604020202020204" pitchFamily="34" charset="0"/>
              <a:cs typeface="Arial" panose="020B0604020202020204" pitchFamily="34" charset="0"/>
            </a:rPr>
            <a:t>n=4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sz="1050" dirty="0"/>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090D53B4-B4FE-442B-BCF3-9023F49641CC}" type="datetimeFigureOut">
              <a:rPr lang="en-US" sz="1050" smtClean="0"/>
              <a:t>4/25/2024</a:t>
            </a:fld>
            <a:endParaRPr lang="en-US" sz="1050" dirty="0"/>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sz="1050" dirty="0"/>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15E3EEC0-60C9-482C-B113-4433E60F7642}" type="slidenum">
              <a:rPr lang="en-US" sz="1050" smtClean="0"/>
              <a:t>‹#›</a:t>
            </a:fld>
            <a:endParaRPr lang="en-US" sz="1050" dirty="0"/>
          </a:p>
        </p:txBody>
      </p:sp>
    </p:spTree>
    <p:extLst>
      <p:ext uri="{BB962C8B-B14F-4D97-AF65-F5344CB8AC3E}">
        <p14:creationId xmlns:p14="http://schemas.microsoft.com/office/powerpoint/2010/main" val="1262560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35000" y="327025"/>
            <a:ext cx="5588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8" name="Slide Number Placeholder 6"/>
          <p:cNvSpPr>
            <a:spLocks noGrp="1"/>
          </p:cNvSpPr>
          <p:nvPr>
            <p:ph type="sldNum" sz="quarter" idx="5"/>
          </p:nvPr>
        </p:nvSpPr>
        <p:spPr>
          <a:xfrm>
            <a:off x="1" y="9031307"/>
            <a:ext cx="6856413" cy="280939"/>
          </a:xfrm>
          <a:prstGeom prst="rect">
            <a:avLst/>
          </a:prstGeom>
        </p:spPr>
        <p:txBody>
          <a:bodyPr vert="horz" lIns="91440" tIns="45720" rIns="91440" bIns="45720" rtlCol="0" anchor="b"/>
          <a:lstStyle>
            <a:lvl1pPr algn="ctr">
              <a:defRPr sz="900">
                <a:solidFill>
                  <a:schemeClr val="tx1"/>
                </a:solidFill>
                <a:latin typeface="+mn-lt"/>
                <a:cs typeface="Arial" pitchFamily="34" charset="0"/>
              </a:defRPr>
            </a:lvl1pPr>
          </a:lstStyle>
          <a:p>
            <a:fld id="{D5F8523C-8729-40F0-9536-D6C4CA3AD238}" type="slidenum">
              <a:rPr lang="en-US" smtClean="0"/>
              <a:pPr/>
              <a:t>‹#›</a:t>
            </a:fld>
            <a:endParaRPr lang="en-US" dirty="0"/>
          </a:p>
        </p:txBody>
      </p:sp>
      <p:sp>
        <p:nvSpPr>
          <p:cNvPr id="9" name="Notes Placeholder 1"/>
          <p:cNvSpPr>
            <a:spLocks noGrp="1"/>
          </p:cNvSpPr>
          <p:nvPr>
            <p:ph type="body" sz="quarter" idx="3"/>
          </p:nvPr>
        </p:nvSpPr>
        <p:spPr>
          <a:xfrm>
            <a:off x="685800" y="3677035"/>
            <a:ext cx="5486400" cy="523904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4842946"/>
      </p:ext>
    </p:extLst>
  </p:cSld>
  <p:clrMap bg1="lt1" tx1="dk1" bg2="lt2" tx2="dk2" accent1="accent1" accent2="accent2" accent3="accent3" accent4="accent4" accent5="accent5" accent6="accent6" hlink="hlink" folHlink="folHlink"/>
  <p:hf hdr="0" ftr="0" dt="0"/>
  <p:notesStyle>
    <a:lvl1pPr marL="114300" indent="-114300" algn="l" defTabSz="914400" rtl="0" eaLnBrk="1" latinLnBrk="0" hangingPunct="1">
      <a:lnSpc>
        <a:spcPct val="90000"/>
      </a:lnSpc>
      <a:spcBef>
        <a:spcPts val="1200"/>
      </a:spcBef>
      <a:buClrTx/>
      <a:buSzPct val="100000"/>
      <a:buFont typeface="Arial" panose="020B0604020202020204" pitchFamily="34" charset="0"/>
      <a:buChar char="•"/>
      <a:tabLst/>
      <a:defRPr lang="en-US" sz="1200" kern="1200" dirty="0" smtClean="0">
        <a:solidFill>
          <a:schemeClr val="tx1"/>
        </a:solidFill>
        <a:effectLst/>
        <a:latin typeface="+mn-lt"/>
        <a:ea typeface="+mn-ea"/>
        <a:cs typeface="+mn-cs"/>
      </a:defRPr>
    </a:lvl1pPr>
    <a:lvl2pPr marL="282575" indent="-114300" algn="l" defTabSz="914400" rtl="0" eaLnBrk="1" latinLnBrk="0" hangingPunct="1">
      <a:lnSpc>
        <a:spcPct val="90000"/>
      </a:lnSpc>
      <a:spcBef>
        <a:spcPts val="600"/>
      </a:spcBef>
      <a:buClrTx/>
      <a:buFont typeface="Arial" panose="020B0604020202020204" pitchFamily="34" charset="0"/>
      <a:buChar char="•"/>
      <a:tabLst/>
      <a:defRPr lang="en-US" sz="1100" kern="1200" dirty="0" smtClean="0">
        <a:solidFill>
          <a:schemeClr val="tx1"/>
        </a:solidFill>
        <a:effectLst/>
        <a:latin typeface="+mn-lt"/>
        <a:ea typeface="+mn-ea"/>
        <a:cs typeface="+mn-cs"/>
      </a:defRPr>
    </a:lvl2pPr>
    <a:lvl3pPr marL="454025" indent="-119063" algn="l" defTabSz="914400" rtl="0" eaLnBrk="1" latinLnBrk="0" hangingPunct="1">
      <a:lnSpc>
        <a:spcPct val="90000"/>
      </a:lnSpc>
      <a:spcBef>
        <a:spcPts val="300"/>
      </a:spcBef>
      <a:buClrTx/>
      <a:buFont typeface="Arial" panose="020B0604020202020204" pitchFamily="34" charset="0"/>
      <a:buChar char="•"/>
      <a:defRPr lang="en-US" sz="1000" kern="1200" dirty="0" smtClean="0">
        <a:solidFill>
          <a:schemeClr val="tx1"/>
        </a:solidFill>
        <a:effectLst/>
        <a:latin typeface="+mn-lt"/>
        <a:ea typeface="+mn-ea"/>
        <a:cs typeface="+mn-cs"/>
      </a:defRPr>
    </a:lvl3pPr>
    <a:lvl4pPr marL="625475" indent="-114300" algn="l" defTabSz="914400" rtl="0" eaLnBrk="1" latinLnBrk="0" hangingPunct="1">
      <a:lnSpc>
        <a:spcPct val="90000"/>
      </a:lnSpc>
      <a:spcBef>
        <a:spcPts val="200"/>
      </a:spcBef>
      <a:buClrTx/>
      <a:buFont typeface="Arial" panose="020B0604020202020204" pitchFamily="34" charset="0"/>
      <a:buChar char="•"/>
      <a:defRPr lang="en-US" sz="900" kern="1200" dirty="0" smtClean="0">
        <a:solidFill>
          <a:schemeClr val="tx1"/>
        </a:solidFill>
        <a:effectLst/>
        <a:latin typeface="+mn-lt"/>
        <a:ea typeface="+mn-ea"/>
        <a:cs typeface="+mn-cs"/>
      </a:defRPr>
    </a:lvl4pPr>
    <a:lvl5pPr marL="796925" indent="-114300" algn="l" defTabSz="914400" rtl="0" eaLnBrk="1" latinLnBrk="0" hangingPunct="1">
      <a:lnSpc>
        <a:spcPct val="90000"/>
      </a:lnSpc>
      <a:spcBef>
        <a:spcPts val="100"/>
      </a:spcBef>
      <a:buClrTx/>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6</a:t>
            </a:fld>
            <a:endParaRPr lang="en-US" dirty="0"/>
          </a:p>
        </p:txBody>
      </p:sp>
    </p:spTree>
    <p:extLst>
      <p:ext uri="{BB962C8B-B14F-4D97-AF65-F5344CB8AC3E}">
        <p14:creationId xmlns:p14="http://schemas.microsoft.com/office/powerpoint/2010/main" val="2943578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12</a:t>
            </a:fld>
            <a:endParaRPr lang="en-US" dirty="0"/>
          </a:p>
        </p:txBody>
      </p:sp>
    </p:spTree>
    <p:extLst>
      <p:ext uri="{BB962C8B-B14F-4D97-AF65-F5344CB8AC3E}">
        <p14:creationId xmlns:p14="http://schemas.microsoft.com/office/powerpoint/2010/main" val="4057953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
        <p:nvSpPr>
          <p:cNvPr id="3" name="Text Placeholder 2"/>
          <p:cNvSpPr>
            <a:spLocks noGrp="1"/>
          </p:cNvSpPr>
          <p:nvPr userDrawn="1">
            <p:ph type="body" sz="quarter" idx="11"/>
          </p:nvPr>
        </p:nvSpPr>
        <p:spPr>
          <a:xfrm>
            <a:off x="1182188" y="4303218"/>
            <a:ext cx="9827626" cy="438150"/>
          </a:xfrm>
        </p:spPr>
        <p:txBody>
          <a:bodyPr lIns="0" tIns="0" rIns="0" bIns="0" anchor="b" anchorCtr="0"/>
          <a:lstStyle>
            <a:lvl1pPr marL="0" indent="0" algn="ctr">
              <a:spcBef>
                <a:spcPts val="300"/>
              </a:spcBef>
              <a:buNone/>
              <a:defRPr sz="1400">
                <a:solidFill>
                  <a:schemeClr val="tx1"/>
                </a:solidFill>
              </a:defRPr>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325151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7"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Content Placeholder 2"/>
          <p:cNvSpPr>
            <a:spLocks noGrp="1"/>
          </p:cNvSpPr>
          <p:nvPr>
            <p:ph idx="37"/>
          </p:nvPr>
        </p:nvSpPr>
        <p:spPr>
          <a:xfrm>
            <a:off x="448173"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8"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stStyle>
          <a:p>
            <a:pPr lvl="0"/>
            <a:r>
              <a:rPr lang="en-US" dirty="0"/>
              <a:t>Click to edit source</a:t>
            </a:r>
          </a:p>
        </p:txBody>
      </p:sp>
      <p:sp>
        <p:nvSpPr>
          <p:cNvPr id="29"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3" name="Content Placeholder 2"/>
          <p:cNvSpPr>
            <a:spLocks noGrp="1"/>
          </p:cNvSpPr>
          <p:nvPr>
            <p:ph idx="46"/>
          </p:nvPr>
        </p:nvSpPr>
        <p:spPr>
          <a:xfrm>
            <a:off x="6210394" y="2209801"/>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2715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b="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177791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284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Source">
    <p:spTree>
      <p:nvGrpSpPr>
        <p:cNvPr id="1" name=""/>
        <p:cNvGrpSpPr/>
        <p:nvPr/>
      </p:nvGrpSpPr>
      <p:grpSpPr>
        <a:xfrm>
          <a:off x="0" y="0"/>
          <a:ext cx="0" cy="0"/>
          <a:chOff x="0" y="0"/>
          <a:chExt cx="0" cy="0"/>
        </a:xfrm>
      </p:grpSpPr>
      <p:sp>
        <p:nvSpPr>
          <p:cNvPr id="12"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2"/>
          <p:cNvSpPr>
            <a:spLocks noGrp="1"/>
          </p:cNvSpPr>
          <p:nvPr>
            <p:ph type="body" sz="quarter" idx="16" hasCustomPrompt="1"/>
          </p:nvPr>
        </p:nvSpPr>
        <p:spPr>
          <a:xfrm>
            <a:off x="448172"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stStyle>
          <a:p>
            <a:pPr lvl="0"/>
            <a:r>
              <a:rPr lang="en-US" dirty="0"/>
              <a:t>Click to edit source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8726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172" y="1647826"/>
            <a:ext cx="11295782" cy="42534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448172" y="6223110"/>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8882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3" name="Text Placeholder 2"/>
          <p:cNvSpPr>
            <a:spLocks noGrp="1"/>
          </p:cNvSpPr>
          <p:nvPr>
            <p:ph type="body" sz="quarter" idx="16" hasCustomPrompt="1"/>
          </p:nvPr>
        </p:nvSpPr>
        <p:spPr>
          <a:xfrm>
            <a:off x="448173" y="6269538"/>
            <a:ext cx="10097606"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stStyle>
          <a:p>
            <a:pPr lvl="0"/>
            <a:r>
              <a:rPr lang="en-US" dirty="0"/>
              <a:t>Click to edit source</a:t>
            </a:r>
          </a:p>
        </p:txBody>
      </p:sp>
      <p:sp>
        <p:nvSpPr>
          <p:cNvPr id="14" name="Text Placeholder 9"/>
          <p:cNvSpPr>
            <a:spLocks noGrp="1"/>
          </p:cNvSpPr>
          <p:nvPr>
            <p:ph type="body" sz="quarter" idx="30"/>
          </p:nvPr>
        </p:nvSpPr>
        <p:spPr>
          <a:xfrm>
            <a:off x="448173" y="1647824"/>
            <a:ext cx="11295782"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7" name="Content Placeholder 2"/>
          <p:cNvSpPr>
            <a:spLocks noGrp="1"/>
          </p:cNvSpPr>
          <p:nvPr>
            <p:ph idx="37"/>
          </p:nvPr>
        </p:nvSpPr>
        <p:spPr>
          <a:xfrm>
            <a:off x="448173" y="2209801"/>
            <a:ext cx="11295782" cy="3681916"/>
          </a:xfrm>
        </p:spPr>
        <p:txBody>
          <a:bodyPr/>
          <a:lstStyle>
            <a:lvl1pPr marL="174625" indent="-174625">
              <a:spcBef>
                <a:spcPts val="1000"/>
              </a:spcBef>
              <a:defRPr sz="1600"/>
            </a:lvl1pPr>
            <a:lvl2pPr marL="339725" indent="-112713">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69193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16" name="Text Placeholder 2"/>
          <p:cNvSpPr>
            <a:spLocks noGrp="1"/>
          </p:cNvSpPr>
          <p:nvPr>
            <p:ph type="body" sz="quarter" idx="16" hasCustomPrompt="1"/>
          </p:nvPr>
        </p:nvSpPr>
        <p:spPr>
          <a:xfrm>
            <a:off x="448173" y="6267536"/>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stStyle>
          <a:p>
            <a:pPr lvl="0"/>
            <a:r>
              <a:rPr lang="en-US" dirty="0"/>
              <a:t>Click to edit source</a:t>
            </a:r>
          </a:p>
        </p:txBody>
      </p:sp>
      <p:sp>
        <p:nvSpPr>
          <p:cNvPr id="18"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0" name="Text Placeholder 9"/>
          <p:cNvSpPr>
            <a:spLocks noGrp="1"/>
          </p:cNvSpPr>
          <p:nvPr>
            <p:ph type="body" sz="quarter" idx="32"/>
          </p:nvPr>
        </p:nvSpPr>
        <p:spPr>
          <a:xfrm>
            <a:off x="620633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46"/>
          </p:nvPr>
        </p:nvSpPr>
        <p:spPr>
          <a:xfrm>
            <a:off x="6206334" y="2209801"/>
            <a:ext cx="5537557" cy="3681916"/>
          </a:xfrm>
        </p:spPr>
        <p:txBody>
          <a:bodyPr/>
          <a:lstStyle>
            <a:lvl1pPr marL="174625" indent="-174625">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85937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1" name="Text Placeholder 2"/>
          <p:cNvSpPr>
            <a:spLocks noGrp="1"/>
          </p:cNvSpPr>
          <p:nvPr>
            <p:ph type="body" sz="quarter" idx="16" hasCustomPrompt="1"/>
          </p:nvPr>
        </p:nvSpPr>
        <p:spPr>
          <a:xfrm>
            <a:off x="1646349"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stStyle>
          <a:p>
            <a:pPr lvl="0"/>
            <a:r>
              <a:rPr lang="en-US" dirty="0"/>
              <a:t>Click to edit source</a:t>
            </a:r>
          </a:p>
        </p:txBody>
      </p:sp>
      <p:sp>
        <p:nvSpPr>
          <p:cNvPr id="23"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0"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39725" indent="-115888">
              <a:spcBef>
                <a:spcPts val="500"/>
              </a:spcBef>
              <a:defRPr sz="1400"/>
            </a:lvl2pPr>
            <a:lvl3pPr marL="517525" indent="-117475">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6"/>
          </p:nvPr>
        </p:nvSpPr>
        <p:spPr>
          <a:xfrm>
            <a:off x="6210394"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81752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15" name="Text Placeholder 2"/>
          <p:cNvSpPr>
            <a:spLocks noGrp="1"/>
          </p:cNvSpPr>
          <p:nvPr>
            <p:ph type="body" sz="quarter" idx="16" hasCustomPrompt="1"/>
          </p:nvPr>
        </p:nvSpPr>
        <p:spPr>
          <a:xfrm>
            <a:off x="1646348" y="6285863"/>
            <a:ext cx="10101602"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750" kern="1200" dirty="0">
                <a:solidFill>
                  <a:schemeClr val="tx2"/>
                </a:solidFill>
                <a:latin typeface="+mn-lt"/>
                <a:ea typeface="+mn-ea"/>
                <a:cs typeface="Arial" pitchFamily="34" charset="0"/>
              </a:defRPr>
            </a:lvl1pPr>
          </a:lstStyle>
          <a:p>
            <a:pPr lvl="0"/>
            <a:r>
              <a:rPr lang="en-US" dirty="0"/>
              <a:t>Click to edit source</a:t>
            </a:r>
          </a:p>
        </p:txBody>
      </p:sp>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4"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1"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tabLst/>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6"/>
          </p:nvPr>
        </p:nvSpPr>
        <p:spPr>
          <a:xfrm>
            <a:off x="6210394" y="2209801"/>
            <a:ext cx="5537557" cy="3681916"/>
          </a:xfrm>
        </p:spPr>
        <p:txBody>
          <a:bodyPr/>
          <a:lstStyle>
            <a:lvl1pPr marL="174625" indent="-174625">
              <a:spcBef>
                <a:spcPts val="1000"/>
              </a:spcBef>
              <a:defRPr sz="1600"/>
            </a:lvl1pPr>
            <a:lvl2pPr marL="342900" indent="-114300">
              <a:spcBef>
                <a:spcPts val="500"/>
              </a:spcBef>
              <a:tabLst/>
              <a:defRPr sz="1400"/>
            </a:lvl2pPr>
            <a:lvl3pPr marL="515938" indent="-115888">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19884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446912" y="1647827"/>
            <a:ext cx="11295782" cy="425196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userDrawn="1">
            <p:ph type="title"/>
          </p:nvPr>
        </p:nvSpPr>
        <p:spPr bwMode="gray">
          <a:xfrm>
            <a:off x="446915" y="129598"/>
            <a:ext cx="11294655" cy="950976"/>
          </a:xfrm>
          <a:prstGeom prst="rect">
            <a:avLst/>
          </a:prstGeom>
        </p:spPr>
        <p:txBody>
          <a:bodyPr vert="horz" lIns="91440" tIns="45720" rIns="91440" bIns="45720" rtlCol="0" anchor="b" anchorCtr="0">
            <a:noAutofit/>
          </a:bodyPr>
          <a:lstStyle/>
          <a:p>
            <a:pPr lvl="0"/>
            <a:r>
              <a:rPr lang="en-US" dirty="0"/>
              <a:t>Click to edit Master title style</a:t>
            </a:r>
          </a:p>
        </p:txBody>
      </p:sp>
      <p:sp>
        <p:nvSpPr>
          <p:cNvPr id="9" name="Slide Number Placeholder 5"/>
          <p:cNvSpPr txBox="1">
            <a:spLocks/>
          </p:cNvSpPr>
          <p:nvPr userDrawn="1"/>
        </p:nvSpPr>
        <p:spPr bwMode="gray">
          <a:xfrm>
            <a:off x="11522495" y="6592288"/>
            <a:ext cx="438151" cy="120184"/>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900" smtClean="0">
                <a:solidFill>
                  <a:schemeClr val="tx2"/>
                </a:solidFill>
                <a:latin typeface="+mn-lt"/>
              </a:rPr>
              <a:pPr/>
              <a:t>‹#›</a:t>
            </a:fld>
            <a:endParaRPr lang="en-US" sz="900" dirty="0">
              <a:solidFill>
                <a:schemeClr val="tx2"/>
              </a:solidFill>
              <a:latin typeface="+mn-lt"/>
            </a:endParaRPr>
          </a:p>
        </p:txBody>
      </p:sp>
    </p:spTree>
    <p:custDataLst>
      <p:tags r:id="rId12"/>
    </p:custDataLst>
    <p:extLst>
      <p:ext uri="{BB962C8B-B14F-4D97-AF65-F5344CB8AC3E}">
        <p14:creationId xmlns:p14="http://schemas.microsoft.com/office/powerpoint/2010/main" val="1633675084"/>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4" r:id="rId3"/>
    <p:sldLayoutId id="2147483663" r:id="rId4"/>
    <p:sldLayoutId id="2147483650" r:id="rId5"/>
    <p:sldLayoutId id="2147483655" r:id="rId6"/>
    <p:sldLayoutId id="2147483656" r:id="rId7"/>
    <p:sldLayoutId id="2147483658" r:id="rId8"/>
    <p:sldLayoutId id="2147483659" r:id="rId9"/>
    <p:sldLayoutId id="2147483657" r:id="rId10"/>
  </p:sldLayoutIdLst>
  <p:txStyles>
    <p:titleStyle>
      <a:lvl1pPr algn="l" defTabSz="914400" rtl="0" eaLnBrk="1" latinLnBrk="0" hangingPunct="1">
        <a:lnSpc>
          <a:spcPct val="85000"/>
        </a:lnSpc>
        <a:spcBef>
          <a:spcPts val="0"/>
        </a:spcBef>
        <a:buNone/>
        <a:defRPr lang="en-US" sz="28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2.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3.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1DF4D3-2700-7B2A-AC56-F4F39B7884FB}"/>
              </a:ext>
            </a:extLst>
          </p:cNvPr>
          <p:cNvSpPr>
            <a:spLocks noGrp="1"/>
          </p:cNvSpPr>
          <p:nvPr>
            <p:ph type="title"/>
          </p:nvPr>
        </p:nvSpPr>
        <p:spPr/>
        <p:txBody>
          <a:bodyPr/>
          <a:lstStyle/>
          <a:p>
            <a:r>
              <a:rPr lang="en-US" sz="3200" b="1" i="0" u="none" strike="noStrike" dirty="0">
                <a:solidFill>
                  <a:srgbClr val="44546A"/>
                </a:solidFill>
                <a:effectLst/>
                <a:latin typeface="Arial" panose="020B0604020202020204" pitchFamily="34" charset="0"/>
              </a:rPr>
              <a:t>These Slides are Provided for Educational Purposes as of </a:t>
            </a:r>
            <a:r>
              <a:rPr lang="en-US" sz="3200" b="1" i="0" u="none" strike="noStrike" dirty="0">
                <a:solidFill>
                  <a:schemeClr val="tx2"/>
                </a:solidFill>
                <a:effectLst/>
                <a:latin typeface="Arial" panose="020B0604020202020204" pitchFamily="34" charset="0"/>
              </a:rPr>
              <a:t>April </a:t>
            </a:r>
            <a:r>
              <a:rPr lang="en-US" sz="3200" dirty="0">
                <a:solidFill>
                  <a:schemeClr val="tx2"/>
                </a:solidFill>
                <a:latin typeface="Arial" panose="020B0604020202020204" pitchFamily="34" charset="0"/>
              </a:rPr>
              <a:t>25</a:t>
            </a:r>
            <a:r>
              <a:rPr lang="en-US" sz="3200" b="1" i="0" u="none" strike="noStrike" dirty="0">
                <a:solidFill>
                  <a:schemeClr val="tx2"/>
                </a:solidFill>
                <a:effectLst/>
                <a:latin typeface="Arial" panose="020B0604020202020204" pitchFamily="34" charset="0"/>
              </a:rPr>
              <a:t>, 2024</a:t>
            </a:r>
            <a:endParaRPr lang="en-US" sz="3200" dirty="0">
              <a:solidFill>
                <a:schemeClr val="tx2"/>
              </a:solidFill>
            </a:endParaRPr>
          </a:p>
        </p:txBody>
      </p:sp>
      <p:sp>
        <p:nvSpPr>
          <p:cNvPr id="7" name="Content Placeholder 3">
            <a:extLst>
              <a:ext uri="{FF2B5EF4-FFF2-40B4-BE49-F238E27FC236}">
                <a16:creationId xmlns:a16="http://schemas.microsoft.com/office/drawing/2014/main" id="{0A49B645-71FF-8240-2930-94CE7A5DFEA2}"/>
              </a:ext>
            </a:extLst>
          </p:cNvPr>
          <p:cNvSpPr>
            <a:spLocks noGrp="1"/>
          </p:cNvSpPr>
          <p:nvPr/>
        </p:nvSpPr>
        <p:spPr bwMode="gray">
          <a:xfrm>
            <a:off x="448109" y="1539360"/>
            <a:ext cx="11295782" cy="42534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a:lnSpc>
                <a:spcPct val="100000"/>
              </a:lnSpc>
              <a:spcBef>
                <a:spcPts val="0"/>
              </a:spcBef>
              <a:buNone/>
            </a:pPr>
            <a:r>
              <a:rPr lang="en-US" sz="1800" b="1" dirty="0">
                <a:solidFill>
                  <a:schemeClr val="accent1">
                    <a:lumMod val="50000"/>
                  </a:schemeClr>
                </a:solidFill>
              </a:rPr>
              <a:t>Note:</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Individuals may use these slides for scientific or educational purposes only.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marL="0" indent="0">
              <a:lnSpc>
                <a:spcPct val="100000"/>
              </a:lnSpc>
              <a:spcBef>
                <a:spcPts val="0"/>
              </a:spcBef>
              <a:buNone/>
            </a:pPr>
            <a:endParaRPr lang="en-US" sz="1800" dirty="0"/>
          </a:p>
        </p:txBody>
      </p:sp>
    </p:spTree>
    <p:extLst>
      <p:ext uri="{BB962C8B-B14F-4D97-AF65-F5344CB8AC3E}">
        <p14:creationId xmlns:p14="http://schemas.microsoft.com/office/powerpoint/2010/main" val="1682814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3EC30B-89DA-47BC-3B82-AAE2B12A2376}"/>
              </a:ext>
            </a:extLst>
          </p:cNvPr>
          <p:cNvSpPr txBox="1"/>
          <p:nvPr/>
        </p:nvSpPr>
        <p:spPr>
          <a:xfrm>
            <a:off x="1458013" y="2782669"/>
            <a:ext cx="9275975" cy="107721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effectLst/>
                <a:uLnTx/>
                <a:uFillTx/>
              </a:rPr>
              <a:t>Next-Generation Multitarget Stool DNA Test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effectLst/>
                <a:uLnTx/>
                <a:uFillTx/>
              </a:rPr>
              <a:t>for Colorectal Cancer Screening (BLUE-C Study)</a:t>
            </a:r>
            <a:endParaRPr kumimoji="0" lang="es-US" sz="3200" b="0" i="0" u="none" strike="noStrike" kern="0" cap="none" spc="0" normalizeH="0" baseline="0" noProof="0" dirty="0">
              <a:ln>
                <a:noFill/>
              </a:ln>
              <a:effectLst/>
              <a:uLnTx/>
              <a:uFillTx/>
              <a:ea typeface="Arial"/>
              <a:cs typeface="Arial"/>
            </a:endParaRPr>
          </a:p>
        </p:txBody>
      </p:sp>
      <p:sp>
        <p:nvSpPr>
          <p:cNvPr id="4" name="TextBox 3">
            <a:extLst>
              <a:ext uri="{FF2B5EF4-FFF2-40B4-BE49-F238E27FC236}">
                <a16:creationId xmlns:a16="http://schemas.microsoft.com/office/drawing/2014/main" id="{07F5F33A-9BE9-831F-76E4-024DDB45C16A}"/>
              </a:ext>
            </a:extLst>
          </p:cNvPr>
          <p:cNvSpPr txBox="1"/>
          <p:nvPr/>
        </p:nvSpPr>
        <p:spPr>
          <a:xfrm>
            <a:off x="400050" y="5805271"/>
            <a:ext cx="10925175" cy="60016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cs typeface="Arial"/>
              </a:rPr>
              <a:t>Disclaimer: </a:t>
            </a:r>
            <a:r>
              <a:rPr kumimoji="0" lang="en-US" sz="900" b="0" i="0" u="none" strike="noStrike" kern="0" cap="none" spc="0" normalizeH="0" baseline="0" noProof="0" dirty="0">
                <a:ln>
                  <a:noFill/>
                </a:ln>
                <a:solidFill>
                  <a:prstClr val="black"/>
                </a:solidFill>
                <a:effectLst/>
                <a:uLnTx/>
                <a:uFillTx/>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50" b="0" i="0" u="none" strike="noStrike" kern="0" cap="none" spc="0" normalizeH="0" baseline="0" noProof="0" dirty="0">
              <a:ln>
                <a:noFill/>
              </a:ln>
              <a:solidFill>
                <a:srgbClr val="FFFFFF">
                  <a:lumMod val="50000"/>
                </a:srgbClr>
              </a:solidFill>
              <a:effectLst/>
              <a:uLnTx/>
              <a:uFillTx/>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chemeClr val="tx2"/>
                </a:solidFill>
                <a:effectLst/>
                <a:uLnTx/>
                <a:uFillTx/>
                <a:cs typeface="Arial" panose="020B0604020202020204" pitchFamily="34" charset="0"/>
              </a:rPr>
              <a:t>Imperiale TF, et al. Next-generation m</a:t>
            </a:r>
            <a:r>
              <a:rPr kumimoji="0" lang="en-US" sz="750" b="0" i="0" u="none" strike="noStrike" kern="0" cap="none" spc="0" normalizeH="0" baseline="0" noProof="0" dirty="0" err="1">
                <a:ln>
                  <a:noFill/>
                </a:ln>
                <a:solidFill>
                  <a:schemeClr val="tx2"/>
                </a:solidFill>
                <a:effectLst/>
                <a:uLnTx/>
                <a:uFillTx/>
                <a:cs typeface="Arial" panose="020B0604020202020204" pitchFamily="34" charset="0"/>
              </a:rPr>
              <a:t>ultitarget</a:t>
            </a:r>
            <a:r>
              <a:rPr kumimoji="0" lang="en-US" sz="750" b="0" i="0" u="none" strike="noStrike" kern="0" cap="none" spc="0" normalizeH="0" baseline="0" noProof="0" dirty="0">
                <a:ln>
                  <a:noFill/>
                </a:ln>
                <a:solidFill>
                  <a:schemeClr val="tx2"/>
                </a:solidFill>
                <a:effectLst/>
                <a:uLnTx/>
                <a:uFillTx/>
                <a:cs typeface="Arial" panose="020B0604020202020204" pitchFamily="34" charset="0"/>
              </a:rPr>
              <a:t> stool DNA test for colorectal c</a:t>
            </a:r>
            <a:r>
              <a:rPr kumimoji="0" lang="en-US" sz="750" b="0" i="0" u="none" strike="noStrike" kern="0" cap="none" spc="0" normalizeH="0" baseline="0" noProof="0" dirty="0" err="1">
                <a:ln>
                  <a:noFill/>
                </a:ln>
                <a:solidFill>
                  <a:schemeClr val="tx2"/>
                </a:solidFill>
                <a:effectLst/>
                <a:uLnTx/>
                <a:uFillTx/>
                <a:cs typeface="Arial" panose="020B0604020202020204" pitchFamily="34" charset="0"/>
              </a:rPr>
              <a:t>ancer</a:t>
            </a:r>
            <a:r>
              <a:rPr kumimoji="0" lang="en-US" sz="750" b="0" i="0" u="none" strike="noStrike" kern="0" cap="none" spc="0" normalizeH="0" baseline="0" noProof="0" dirty="0">
                <a:ln>
                  <a:noFill/>
                </a:ln>
                <a:solidFill>
                  <a:schemeClr val="tx2"/>
                </a:solidFill>
                <a:effectLst/>
                <a:uLnTx/>
                <a:uFillTx/>
                <a:cs typeface="Arial" panose="020B0604020202020204" pitchFamily="34" charset="0"/>
              </a:rPr>
              <a:t> screening. </a:t>
            </a:r>
            <a:r>
              <a:rPr kumimoji="0" lang="en-US" sz="750" b="0" i="1" u="none" strike="noStrike" kern="0" cap="none" spc="0" normalizeH="0" baseline="0" noProof="0" dirty="0">
                <a:ln>
                  <a:noFill/>
                </a:ln>
                <a:solidFill>
                  <a:schemeClr val="tx2"/>
                </a:solidFill>
                <a:effectLst/>
                <a:uLnTx/>
                <a:uFillTx/>
                <a:cs typeface="Arial" panose="020B0604020202020204" pitchFamily="34" charset="0"/>
              </a:rPr>
              <a:t>N Engl J Med</a:t>
            </a:r>
            <a:r>
              <a:rPr kumimoji="0" lang="en-US" sz="750" b="0" i="0" u="none" strike="noStrike" kern="0" cap="none" spc="0" normalizeH="0" baseline="0" noProof="0" dirty="0">
                <a:ln>
                  <a:noFill/>
                </a:ln>
                <a:solidFill>
                  <a:schemeClr val="tx2"/>
                </a:solidFill>
                <a:effectLst/>
                <a:uLnTx/>
                <a:uFillTx/>
                <a:cs typeface="Arial" panose="020B0604020202020204" pitchFamily="34" charset="0"/>
              </a:rPr>
              <a:t>. 2024;390(11):984-993.</a:t>
            </a:r>
            <a:endParaRPr kumimoji="0" lang="en-US" sz="1800" b="0" i="0" u="none" strike="noStrike" kern="0" cap="none" spc="0" normalizeH="0" baseline="0" noProof="0" dirty="0">
              <a:ln>
                <a:noFill/>
              </a:ln>
              <a:solidFill>
                <a:schemeClr val="tx2"/>
              </a:solidFill>
              <a:effectLst/>
              <a:uLnTx/>
              <a:uFillTx/>
            </a:endParaRPr>
          </a:p>
        </p:txBody>
      </p:sp>
    </p:spTree>
    <p:extLst>
      <p:ext uri="{BB962C8B-B14F-4D97-AF65-F5344CB8AC3E}">
        <p14:creationId xmlns:p14="http://schemas.microsoft.com/office/powerpoint/2010/main" val="168142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E59408-C8C1-519D-9C19-2042369891AD}"/>
              </a:ext>
            </a:extLst>
          </p:cNvPr>
          <p:cNvSpPr/>
          <p:nvPr/>
        </p:nvSpPr>
        <p:spPr>
          <a:xfrm>
            <a:off x="451945" y="4859712"/>
            <a:ext cx="11277599" cy="632719"/>
          </a:xfrm>
          <a:prstGeom prst="rect">
            <a:avLst/>
          </a:prstGeom>
          <a:solidFill>
            <a:schemeClr val="tx1">
              <a:lumMod val="40000"/>
              <a:lumOff val="60000"/>
            </a:schemeClr>
          </a:solidFill>
          <a:ln w="12700" cap="flat" cmpd="sng" algn="ctr">
            <a:noFill/>
            <a:prstDash val="solid"/>
            <a:miter lim="800000"/>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The next-generation mt-sDNA test algorithm and clinical decision cutoff values were locked and then preliminarily evaluated using a subset of archived DeeP-C study samples from the Cologuard</a:t>
            </a:r>
            <a:r>
              <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panose="020B0604020202020204" pitchFamily="34" charset="0"/>
              </a:rPr>
              <a:t>®</a:t>
            </a: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 trial.</a:t>
            </a:r>
            <a:r>
              <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panose="020B0604020202020204" pitchFamily="34" charset="0"/>
              </a:rPr>
              <a:t>4</a:t>
            </a:r>
          </a:p>
        </p:txBody>
      </p:sp>
      <p:grpSp>
        <p:nvGrpSpPr>
          <p:cNvPr id="4" name="Group 3">
            <a:extLst>
              <a:ext uri="{FF2B5EF4-FFF2-40B4-BE49-F238E27FC236}">
                <a16:creationId xmlns:a16="http://schemas.microsoft.com/office/drawing/2014/main" id="{85DD0080-E101-CD73-BD07-4A69A19466AF}"/>
              </a:ext>
            </a:extLst>
          </p:cNvPr>
          <p:cNvGrpSpPr/>
          <p:nvPr/>
        </p:nvGrpSpPr>
        <p:grpSpPr>
          <a:xfrm>
            <a:off x="451946" y="1749477"/>
            <a:ext cx="11272346" cy="3079628"/>
            <a:chOff x="455401" y="2037247"/>
            <a:chExt cx="10147591" cy="3411426"/>
          </a:xfrm>
        </p:grpSpPr>
        <p:sp>
          <p:nvSpPr>
            <p:cNvPr id="5" name="Rounded Rectangle 7">
              <a:extLst>
                <a:ext uri="{FF2B5EF4-FFF2-40B4-BE49-F238E27FC236}">
                  <a16:creationId xmlns:a16="http://schemas.microsoft.com/office/drawing/2014/main" id="{7C443533-8A21-8184-6129-F9B62D6DCD5A}"/>
                </a:ext>
              </a:extLst>
            </p:cNvPr>
            <p:cNvSpPr/>
            <p:nvPr/>
          </p:nvSpPr>
          <p:spPr>
            <a:xfrm>
              <a:off x="8057495" y="2346324"/>
              <a:ext cx="2545497" cy="3096160"/>
            </a:xfrm>
            <a:prstGeom prst="roundRect">
              <a:avLst>
                <a:gd name="adj" fmla="val 0"/>
              </a:avLst>
            </a:prstGeom>
            <a:solidFill>
              <a:srgbClr val="F2F2F2"/>
            </a:solidFill>
            <a:ln w="19050" cap="flat" cmpd="sng" algn="ctr">
              <a:noFill/>
              <a:prstDash val="solid"/>
              <a:round/>
              <a:headEnd type="none" w="med" len="med"/>
              <a:tailEnd type="none" w="med" len="med"/>
            </a:ln>
            <a:effectLst/>
          </p:spPr>
          <p:txBody>
            <a:bodyPr lIns="91440" tIns="72000" rIns="91440" bIns="45720" rtlCol="0" anchor="t"/>
            <a:lstStyle/>
            <a:p>
              <a:pPr marL="0" marR="0" lvl="0" indent="0" algn="ctr" defTabSz="228600" eaLnBrk="1" fontAlgn="auto" latinLnBrk="0" hangingPunct="1">
                <a:lnSpc>
                  <a:spcPct val="100000"/>
                </a:lnSpc>
                <a:spcBef>
                  <a:spcPts val="0"/>
                </a:spcBef>
                <a:spcAft>
                  <a:spcPts val="600"/>
                </a:spcAft>
                <a:buClrTx/>
                <a:buSzTx/>
                <a:buFontTx/>
                <a:buNone/>
                <a:tabLst/>
                <a:defRPr/>
              </a:pPr>
              <a:r>
                <a:rPr kumimoji="0" lang="en-US" sz="1000" b="1" i="0" u="none" strike="noStrike" kern="0" cap="none" spc="0" normalizeH="0" baseline="0" noProof="0" dirty="0">
                  <a:ln>
                    <a:noFill/>
                  </a:ln>
                  <a:solidFill>
                    <a:schemeClr val="accent1">
                      <a:lumMod val="75000"/>
                    </a:schemeClr>
                  </a:solidFill>
                  <a:effectLst/>
                  <a:uLnTx/>
                  <a:uFillTx/>
                  <a:latin typeface="Arial" panose="020B0604020202020204"/>
                  <a:ea typeface="+mn-ea"/>
                  <a:cs typeface="Arial" panose="020B0604020202020204" pitchFamily="34" charset="0"/>
                </a:rPr>
                <a:t>Primary outcomes</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Sensitivity for CRC</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Specificity for advanced neoplasia (</a:t>
              </a:r>
              <a:r>
                <a:rPr kumimoji="0" lang="en-US" sz="1000" b="0" i="1"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i.e.</a:t>
              </a: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 CRC or APLs</a:t>
              </a:r>
              <a:r>
                <a:rPr kumimoji="0" lang="en-US" sz="1000" b="0" i="0" u="none" strike="noStrike" kern="0" cap="none" spc="0" normalizeH="0" baseline="30000" noProof="0" dirty="0">
                  <a:ln>
                    <a:noFill/>
                  </a:ln>
                  <a:solidFill>
                    <a:srgbClr val="000000"/>
                  </a:solidFill>
                  <a:effectLst/>
                  <a:uLnTx/>
                  <a:uFillTx/>
                  <a:latin typeface="Arial" panose="020B0604020202020204"/>
                  <a:ea typeface="+mn-ea"/>
                  <a:cs typeface="Arial" panose="020B0604020202020204" pitchFamily="34" charset="0"/>
                </a:rPr>
                <a:t>‡</a:t>
              </a: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a:t>
              </a:r>
            </a:p>
            <a:p>
              <a:pPr marL="88900" marR="0" lvl="4" indent="-88900" defTabSz="914400" eaLnBrk="1" fontAlgn="auto" latinLnBrk="0" hangingPunct="1">
                <a:lnSpc>
                  <a:spcPct val="100000"/>
                </a:lnSpc>
                <a:spcBef>
                  <a:spcPts val="0"/>
                </a:spcBef>
                <a:spcAft>
                  <a:spcPts val="0"/>
                </a:spcAft>
                <a:buClr>
                  <a:srgbClr val="00857C"/>
                </a:buClr>
                <a:buSzPct val="75000"/>
                <a:buFont typeface="Arial" panose="020B0604020202020204" pitchFamily="34" charset="0"/>
                <a:buChar char="•"/>
                <a:tabLst/>
                <a:defRPr/>
              </a:pPr>
              <a:endPar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endParaRPr>
            </a:p>
            <a:p>
              <a:pPr marL="88900" marR="0" lvl="0" indent="-88900" algn="ctr" defTabSz="228600" eaLnBrk="1" fontAlgn="auto" latinLnBrk="0" hangingPunct="1">
                <a:lnSpc>
                  <a:spcPct val="100000"/>
                </a:lnSpc>
                <a:spcBef>
                  <a:spcPts val="0"/>
                </a:spcBef>
                <a:spcAft>
                  <a:spcPts val="600"/>
                </a:spcAft>
                <a:buClrTx/>
                <a:buSzTx/>
                <a:buFontTx/>
                <a:buNone/>
                <a:tabLst/>
                <a:defRPr/>
              </a:pPr>
              <a:r>
                <a:rPr kumimoji="0" lang="en-US" sz="1000" b="1" i="0" u="none" strike="noStrike" kern="0" cap="none" spc="0" normalizeH="0" baseline="0" noProof="0" dirty="0">
                  <a:ln>
                    <a:noFill/>
                  </a:ln>
                  <a:solidFill>
                    <a:schemeClr val="accent1">
                      <a:lumMod val="75000"/>
                    </a:schemeClr>
                  </a:solidFill>
                  <a:effectLst/>
                  <a:uLnTx/>
                  <a:uFillTx/>
                  <a:latin typeface="Arial" panose="020B0604020202020204"/>
                  <a:ea typeface="+mn-ea"/>
                  <a:cs typeface="Arial" panose="020B0604020202020204" pitchFamily="34" charset="0"/>
                </a:rPr>
                <a:t>Secondary outcomes</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Sensitivity for APLs</a:t>
              </a:r>
              <a:r>
                <a:rPr kumimoji="0" lang="en-US" sz="1000" b="0" i="0" u="none" strike="noStrike" kern="0" cap="none" spc="0" normalizeH="0" baseline="30000" noProof="0" dirty="0">
                  <a:ln>
                    <a:noFill/>
                  </a:ln>
                  <a:solidFill>
                    <a:srgbClr val="000000"/>
                  </a:solidFill>
                  <a:effectLst/>
                  <a:uLnTx/>
                  <a:uFillTx/>
                  <a:latin typeface="Arial" panose="020B0604020202020204"/>
                  <a:ea typeface="+mn-ea"/>
                  <a:cs typeface="Arial" panose="020B0604020202020204" pitchFamily="34" charset="0"/>
                </a:rPr>
                <a:t>‡</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Comparison of sensitivity for CRC and APLs between next-generation mt-</a:t>
              </a:r>
              <a:r>
                <a:rPr kumimoji="0" lang="en-US" sz="1000" b="0" i="0" u="none" strike="noStrike" kern="0" cap="none" spc="0" normalizeH="0" baseline="0" noProof="0" dirty="0" err="1">
                  <a:ln>
                    <a:noFill/>
                  </a:ln>
                  <a:solidFill>
                    <a:srgbClr val="000000"/>
                  </a:solidFill>
                  <a:effectLst/>
                  <a:uLnTx/>
                  <a:uFillTx/>
                  <a:latin typeface="Arial" panose="020B0604020202020204"/>
                  <a:ea typeface="+mn-ea"/>
                  <a:cs typeface="Arial" panose="020B0604020202020204" pitchFamily="34" charset="0"/>
                </a:rPr>
                <a:t>sDNA</a:t>
              </a: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 and commercial FIT*</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Specificity for non-neoplastic findings or negative colonoscopy</a:t>
              </a:r>
            </a:p>
          </p:txBody>
        </p:sp>
        <p:sp>
          <p:nvSpPr>
            <p:cNvPr id="6" name="Rectangle 5">
              <a:extLst>
                <a:ext uri="{FF2B5EF4-FFF2-40B4-BE49-F238E27FC236}">
                  <a16:creationId xmlns:a16="http://schemas.microsoft.com/office/drawing/2014/main" id="{A7503973-E321-CBD7-EADF-4BE7AE2C0434}"/>
                </a:ext>
              </a:extLst>
            </p:cNvPr>
            <p:cNvSpPr/>
            <p:nvPr/>
          </p:nvSpPr>
          <p:spPr>
            <a:xfrm>
              <a:off x="455401" y="2352512"/>
              <a:ext cx="3046785" cy="3096161"/>
            </a:xfrm>
            <a:prstGeom prst="rect">
              <a:avLst/>
            </a:prstGeom>
            <a:solidFill>
              <a:srgbClr val="F2F2F2"/>
            </a:solidFill>
            <a:ln w="19050" cap="flat" cmpd="sng" algn="ctr">
              <a:noFill/>
              <a:prstDash val="solid"/>
              <a:round/>
              <a:headEnd type="none" w="med" len="med"/>
              <a:tailEnd type="none" w="med" len="med"/>
            </a:ln>
            <a:effectLst/>
          </p:spPr>
          <p:txBody>
            <a:bodyPr lIns="91440" tIns="72000" rIns="91440" bIns="45720" rtlCol="0" anchor="t"/>
            <a:lstStyle/>
            <a:p>
              <a:pPr marL="0" marR="0" lvl="4" indent="0" algn="ctr" defTabSz="914400" eaLnBrk="1" fontAlgn="auto" latinLnBrk="0" hangingPunct="1">
                <a:lnSpc>
                  <a:spcPct val="100000"/>
                </a:lnSpc>
                <a:spcBef>
                  <a:spcPts val="0"/>
                </a:spcBef>
                <a:spcAft>
                  <a:spcPts val="300"/>
                </a:spcAft>
                <a:buClr>
                  <a:srgbClr val="00857C"/>
                </a:buClr>
                <a:buSzPct val="75000"/>
                <a:buFontTx/>
                <a:buNone/>
                <a:tabLst/>
                <a:defRPr/>
              </a:pPr>
              <a:r>
                <a:rPr kumimoji="0" lang="en-US" sz="900" b="1" i="0" u="none" strike="noStrike" kern="0" cap="none" spc="0" normalizeH="0" baseline="0" noProof="0" dirty="0">
                  <a:ln>
                    <a:noFill/>
                  </a:ln>
                  <a:solidFill>
                    <a:schemeClr val="accent1">
                      <a:lumMod val="75000"/>
                    </a:schemeClr>
                  </a:solidFill>
                  <a:effectLst/>
                  <a:uLnTx/>
                  <a:uFillTx/>
                  <a:latin typeface="Arial" panose="020B0604020202020204"/>
                  <a:ea typeface="+mn-ea"/>
                  <a:cs typeface="Arial" panose="020B0604020202020204" pitchFamily="34" charset="0"/>
                </a:rPr>
                <a:t>Key inclusion criteria</a:t>
              </a:r>
              <a:endParaRPr kumimoji="0" lang="en-US" sz="900" b="1" i="0" u="none" strike="noStrike" kern="0" cap="none" spc="0" normalizeH="0" baseline="30000" noProof="0" dirty="0">
                <a:ln>
                  <a:noFill/>
                </a:ln>
                <a:solidFill>
                  <a:schemeClr val="accent1">
                    <a:lumMod val="75000"/>
                  </a:schemeClr>
                </a:solidFill>
                <a:effectLst/>
                <a:uLnTx/>
                <a:uFillTx/>
                <a:latin typeface="Arial" panose="020B0604020202020204"/>
                <a:ea typeface="+mn-ea"/>
                <a:cs typeface="Arial" panose="020B0604020202020204" pitchFamily="34" charset="0"/>
              </a:endParaRP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Asymptomatic adults ≥40 years of age</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Scheduled for screening colonoscopy</a:t>
              </a:r>
            </a:p>
            <a:p>
              <a:pPr marL="0" marR="0" lvl="4" indent="0" defTabSz="914400" eaLnBrk="1" fontAlgn="auto" latinLnBrk="0" hangingPunct="1">
                <a:lnSpc>
                  <a:spcPct val="100000"/>
                </a:lnSpc>
                <a:spcBef>
                  <a:spcPts val="0"/>
                </a:spcBef>
                <a:spcAft>
                  <a:spcPts val="0"/>
                </a:spcAft>
                <a:buClr>
                  <a:srgbClr val="00857C"/>
                </a:buClr>
                <a:buSzPct val="75000"/>
                <a:buFontTx/>
                <a:buNone/>
                <a:tabLst/>
                <a:defRPr/>
              </a:pPr>
              <a:endParaRPr kumimoji="0" lang="en-US" sz="1000" b="1" i="0" u="none" strike="noStrike" kern="0" cap="none" spc="0" normalizeH="0" baseline="0" noProof="0" dirty="0">
                <a:ln>
                  <a:noFill/>
                </a:ln>
                <a:solidFill>
                  <a:srgbClr val="9EA7B3">
                    <a:lumMod val="50000"/>
                  </a:srgbClr>
                </a:solidFill>
                <a:effectLst/>
                <a:uLnTx/>
                <a:uFillTx/>
                <a:latin typeface="Arial" panose="020B0604020202020204"/>
                <a:ea typeface="+mn-ea"/>
                <a:cs typeface="Arial" panose="020B0604020202020204" pitchFamily="34" charset="0"/>
              </a:endParaRPr>
            </a:p>
            <a:p>
              <a:pPr marL="0" marR="0" lvl="4" indent="0" algn="ctr" defTabSz="914400" eaLnBrk="1" fontAlgn="auto" latinLnBrk="0" hangingPunct="1">
                <a:lnSpc>
                  <a:spcPct val="100000"/>
                </a:lnSpc>
                <a:spcBef>
                  <a:spcPts val="0"/>
                </a:spcBef>
                <a:spcAft>
                  <a:spcPts val="300"/>
                </a:spcAft>
                <a:buClr>
                  <a:srgbClr val="00857C"/>
                </a:buClr>
                <a:buSzPct val="75000"/>
                <a:buFontTx/>
                <a:buNone/>
                <a:tabLst/>
                <a:defRPr/>
              </a:pPr>
              <a:r>
                <a:rPr kumimoji="0" lang="en-US" sz="1000" b="1" i="0" u="none" strike="noStrike" kern="0" cap="none" spc="0" normalizeH="0" baseline="0" noProof="0" dirty="0">
                  <a:ln>
                    <a:noFill/>
                  </a:ln>
                  <a:solidFill>
                    <a:schemeClr val="accent1">
                      <a:lumMod val="75000"/>
                    </a:schemeClr>
                  </a:solidFill>
                  <a:effectLst/>
                  <a:uLnTx/>
                  <a:uFillTx/>
                  <a:latin typeface="Arial" panose="020B0604020202020204"/>
                  <a:ea typeface="+mn-ea"/>
                  <a:cs typeface="Arial" panose="020B0604020202020204" pitchFamily="34" charset="0"/>
                </a:rPr>
                <a:t>Key exclusion criteria</a:t>
              </a:r>
              <a:endParaRPr kumimoji="0" lang="en-US" sz="1000" b="1" i="0" u="none" strike="noStrike" kern="0" cap="none" spc="0" normalizeH="0" baseline="30000" noProof="0" dirty="0">
                <a:ln>
                  <a:noFill/>
                </a:ln>
                <a:solidFill>
                  <a:schemeClr val="accent1">
                    <a:lumMod val="75000"/>
                  </a:schemeClr>
                </a:solidFill>
                <a:effectLst/>
                <a:uLnTx/>
                <a:uFillTx/>
                <a:latin typeface="Arial" panose="020B0604020202020204"/>
                <a:ea typeface="+mn-ea"/>
                <a:cs typeface="Arial" panose="020B0604020202020204" pitchFamily="34" charset="0"/>
              </a:endParaRP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Personal history of CRC or APLs</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Family history of hereditary CRC syndromes</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I</a:t>
              </a:r>
              <a:r>
                <a:rPr kumimoji="0" lang="en-US" sz="1000" b="0" i="0" u="none" strike="noStrike" kern="0" cap="none" spc="0" normalizeH="0" baseline="0" noProof="0" dirty="0" err="1">
                  <a:ln>
                    <a:noFill/>
                  </a:ln>
                  <a:solidFill>
                    <a:srgbClr val="000000"/>
                  </a:solidFill>
                  <a:effectLst/>
                  <a:uLnTx/>
                  <a:uFillTx/>
                  <a:latin typeface="Arial" panose="020B0604020202020204"/>
                  <a:ea typeface="+mn-ea"/>
                  <a:cs typeface="Arial" panose="020B0604020202020204" pitchFamily="34" charset="0"/>
                </a:rPr>
                <a:t>nflammatory</a:t>
              </a: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 bowel disease or </a:t>
              </a:r>
              <a:r>
                <a:rPr kumimoji="0" lang="en-US" sz="1000" b="0" i="0" u="none" strike="noStrike" kern="0" cap="none" spc="0" normalizeH="0" baseline="0" noProof="0" dirty="0" err="1">
                  <a:ln>
                    <a:noFill/>
                  </a:ln>
                  <a:solidFill>
                    <a:srgbClr val="000000"/>
                  </a:solidFill>
                  <a:effectLst/>
                  <a:uLnTx/>
                  <a:uFillTx/>
                  <a:latin typeface="Arial" panose="020B0604020202020204"/>
                  <a:ea typeface="+mn-ea"/>
                  <a:cs typeface="Arial" panose="020B0604020202020204" pitchFamily="34" charset="0"/>
                </a:rPr>
                <a:t>Cronkhite</a:t>
              </a: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–Canada syndrome</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a:rPr>
                <a:t>A positive result for Cologuard within </a:t>
              </a:r>
              <a:br>
                <a:rPr kumimoji="0" lang="en-US" sz="1000" b="0" i="0" u="none" strike="noStrike" kern="0" cap="none" spc="0" normalizeH="0" baseline="0" noProof="0" dirty="0">
                  <a:ln>
                    <a:noFill/>
                  </a:ln>
                  <a:solidFill>
                    <a:prstClr val="white"/>
                  </a:solidFill>
                  <a:effectLst/>
                  <a:uLnTx/>
                  <a:uFillTx/>
                  <a:latin typeface="Arial" panose="020B0604020202020204"/>
                  <a:ea typeface="+mn-ea"/>
                  <a:cs typeface="Arial" panose="020B0604020202020204" pitchFamily="34" charset="0"/>
                </a:rPr>
              </a:b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a:rPr>
                <a:t>2 years or positive FIT or fecal occult blood test within </a:t>
              </a:r>
              <a:br>
                <a:rPr kumimoji="0" lang="en-US" sz="1000" b="0" i="0" u="none" strike="noStrike" kern="0" cap="none" spc="0" normalizeH="0" baseline="0" noProof="0" dirty="0">
                  <a:ln>
                    <a:noFill/>
                  </a:ln>
                  <a:solidFill>
                    <a:prstClr val="white"/>
                  </a:solidFill>
                  <a:effectLst/>
                  <a:uLnTx/>
                  <a:uFillTx/>
                  <a:latin typeface="Arial" panose="020B0604020202020204"/>
                  <a:ea typeface="+mn-ea"/>
                  <a:cs typeface="Arial" panose="020B0604020202020204" pitchFamily="34" charset="0"/>
                </a:rPr>
              </a:b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a:rPr>
                <a:t>6 months</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Colonoscopy within 9 years</a:t>
              </a:r>
            </a:p>
            <a:p>
              <a:pPr marL="88900" marR="0" lvl="4" indent="-88900" defTabSz="914400" eaLnBrk="1" fontAlgn="auto" latinLnBrk="0" hangingPunct="1">
                <a:lnSpc>
                  <a:spcPct val="100000"/>
                </a:lnSpc>
                <a:spcBef>
                  <a:spcPts val="0"/>
                </a:spcBef>
                <a:spcAft>
                  <a:spcPts val="500"/>
                </a:spcAft>
                <a:buClr>
                  <a:srgbClr val="A275FF"/>
                </a:buClr>
                <a:buSzPct val="75000"/>
                <a:buFont typeface="Arial" panose="020B0604020202020204" pitchFamily="34" charset="0"/>
                <a:buChar char="•"/>
                <a:tabLst/>
                <a:defRPr/>
              </a:pPr>
              <a:r>
                <a:rPr kumimoji="0" lang="en-US" sz="100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Rectal bleeding within 30 days</a:t>
              </a:r>
            </a:p>
          </p:txBody>
        </p:sp>
        <p:sp>
          <p:nvSpPr>
            <p:cNvPr id="7" name="Rectangle 6">
              <a:extLst>
                <a:ext uri="{FF2B5EF4-FFF2-40B4-BE49-F238E27FC236}">
                  <a16:creationId xmlns:a16="http://schemas.microsoft.com/office/drawing/2014/main" id="{50A44CD2-D066-71B5-DE0A-F5FEB9B8EF89}"/>
                </a:ext>
              </a:extLst>
            </p:cNvPr>
            <p:cNvSpPr/>
            <p:nvPr/>
          </p:nvSpPr>
          <p:spPr>
            <a:xfrm>
              <a:off x="457199" y="2037247"/>
              <a:ext cx="3044985" cy="309077"/>
            </a:xfrm>
            <a:prstGeom prst="rect">
              <a:avLst/>
            </a:prstGeom>
            <a:solidFill>
              <a:schemeClr val="accent1">
                <a:lumMod val="75000"/>
              </a:schemeClr>
            </a:solidFill>
            <a:ln w="19050" cap="flat" cmpd="sng" algn="ctr">
              <a:noFill/>
              <a:prstDash val="solid"/>
              <a:round/>
              <a:headEnd type="none" w="med" len="med"/>
              <a:tailEnd type="none" w="med" len="med"/>
            </a:ln>
            <a:effectLst/>
          </p:spPr>
          <p:txBody>
            <a:bodyPr lIns="91440" tIns="45720" rIns="91440" bIns="45720" rtlCol="0" anchor="ctr"/>
            <a:lstStyle/>
            <a:p>
              <a:pPr marL="0" marR="0" lvl="0" indent="0" algn="ctr" defTabSz="228600" eaLnBrk="1" fontAlgn="auto" latinLnBrk="0" hangingPunct="1">
                <a:lnSpc>
                  <a:spcPct val="100000"/>
                </a:lnSpc>
                <a:spcBef>
                  <a:spcPts val="0"/>
                </a:spcBef>
                <a:spcAft>
                  <a:spcPts val="0"/>
                </a:spcAft>
                <a:buClrTx/>
                <a:buSzTx/>
                <a:buFontTx/>
                <a:buNone/>
                <a:tabLst/>
                <a:defRPr/>
              </a:pPr>
              <a:r>
                <a:rPr kumimoji="0" lang="en-US" sz="1200" b="1" i="0" u="none" strike="noStrike" kern="0" cap="none" spc="10" normalizeH="0" baseline="0" noProof="0" dirty="0">
                  <a:ln>
                    <a:noFill/>
                  </a:ln>
                  <a:solidFill>
                    <a:prstClr val="white"/>
                  </a:solidFill>
                  <a:effectLst/>
                  <a:uLnTx/>
                  <a:uFillTx/>
                  <a:latin typeface="Arial" panose="020B0604020202020204"/>
                  <a:ea typeface="+mn-ea"/>
                  <a:cs typeface="Arial" panose="020B0604020202020204" pitchFamily="34" charset="0"/>
                </a:rPr>
                <a:t>Participants</a:t>
              </a:r>
              <a:r>
                <a:rPr kumimoji="0" lang="en-US" sz="1200" b="1" i="0" u="none" strike="noStrike" kern="0" cap="none" spc="10" normalizeH="0" baseline="30000" noProof="0" dirty="0">
                  <a:ln>
                    <a:noFill/>
                  </a:ln>
                  <a:solidFill>
                    <a:prstClr val="white"/>
                  </a:solidFill>
                  <a:effectLst/>
                  <a:uLnTx/>
                  <a:uFillTx/>
                  <a:latin typeface="Arial" panose="020B0604020202020204"/>
                  <a:ea typeface="+mn-ea"/>
                  <a:cs typeface="Arial" panose="020B0604020202020204" pitchFamily="34" charset="0"/>
                </a:rPr>
                <a:t>1</a:t>
              </a:r>
            </a:p>
          </p:txBody>
        </p:sp>
        <p:sp>
          <p:nvSpPr>
            <p:cNvPr id="8" name="Rounded Rectangle 34">
              <a:extLst>
                <a:ext uri="{FF2B5EF4-FFF2-40B4-BE49-F238E27FC236}">
                  <a16:creationId xmlns:a16="http://schemas.microsoft.com/office/drawing/2014/main" id="{ACD60223-24EE-0FD8-408D-0C81B0C67A43}"/>
                </a:ext>
              </a:extLst>
            </p:cNvPr>
            <p:cNvSpPr/>
            <p:nvPr/>
          </p:nvSpPr>
          <p:spPr>
            <a:xfrm>
              <a:off x="8057494" y="2038079"/>
              <a:ext cx="2545498" cy="309077"/>
            </a:xfrm>
            <a:prstGeom prst="roundRect">
              <a:avLst>
                <a:gd name="adj" fmla="val 0"/>
              </a:avLst>
            </a:prstGeom>
            <a:solidFill>
              <a:schemeClr val="accent1">
                <a:lumMod val="75000"/>
              </a:schemeClr>
            </a:solidFill>
            <a:ln w="6350" cap="flat" cmpd="sng" algn="ctr">
              <a:noFill/>
              <a:prstDash val="solid"/>
              <a:round/>
              <a:headEnd type="none" w="med" len="med"/>
              <a:tailEnd type="none" w="med" len="med"/>
            </a:ln>
            <a:effectLst/>
          </p:spPr>
          <p:txBody>
            <a:bodyPr lIns="91440" tIns="45720" rIns="91440" bIns="45720" rtlCol="0" anchor="ctr"/>
            <a:lstStyle/>
            <a:p>
              <a:pPr marL="0" marR="0" lvl="0" indent="0" algn="ctr" defTabSz="228600" eaLnBrk="1" fontAlgn="auto" latinLnBrk="0" hangingPunct="1">
                <a:lnSpc>
                  <a:spcPct val="100000"/>
                </a:lnSpc>
                <a:spcBef>
                  <a:spcPts val="0"/>
                </a:spcBef>
                <a:spcAft>
                  <a:spcPts val="600"/>
                </a:spcAft>
                <a:buClrTx/>
                <a:buSzTx/>
                <a:buFontTx/>
                <a:buNone/>
                <a:tabLst/>
                <a:defRPr/>
              </a:pPr>
              <a:r>
                <a:rPr kumimoji="0" lang="en-US" sz="1200" b="1" i="0" u="none" strike="noStrike" kern="0" cap="none" spc="10" normalizeH="0" baseline="0" noProof="0" dirty="0">
                  <a:ln>
                    <a:noFill/>
                  </a:ln>
                  <a:solidFill>
                    <a:prstClr val="white"/>
                  </a:solidFill>
                  <a:effectLst/>
                  <a:uLnTx/>
                  <a:uFillTx/>
                  <a:latin typeface="Arial" panose="020B0604020202020204"/>
                  <a:ea typeface="+mn-ea"/>
                  <a:cs typeface="Arial" panose="020B0604020202020204" pitchFamily="34" charset="0"/>
                </a:rPr>
                <a:t>Endpoints</a:t>
              </a:r>
              <a:r>
                <a:rPr kumimoji="0" lang="en-US" sz="1200" b="1" i="0" u="none" strike="noStrike" kern="0" cap="none" spc="10" normalizeH="0" baseline="30000" noProof="0" dirty="0">
                  <a:ln>
                    <a:noFill/>
                  </a:ln>
                  <a:solidFill>
                    <a:prstClr val="white"/>
                  </a:solidFill>
                  <a:effectLst/>
                  <a:uLnTx/>
                  <a:uFillTx/>
                  <a:latin typeface="Arial" panose="020B0604020202020204"/>
                  <a:ea typeface="+mn-ea"/>
                  <a:cs typeface="Arial" panose="020B0604020202020204" pitchFamily="34" charset="0"/>
                </a:rPr>
                <a:t>1</a:t>
              </a:r>
            </a:p>
          </p:txBody>
        </p:sp>
        <p:sp>
          <p:nvSpPr>
            <p:cNvPr id="9" name="Rectangle 8">
              <a:extLst>
                <a:ext uri="{FF2B5EF4-FFF2-40B4-BE49-F238E27FC236}">
                  <a16:creationId xmlns:a16="http://schemas.microsoft.com/office/drawing/2014/main" id="{E84DB813-B990-B266-C9C4-EE1BE94F94A2}"/>
                </a:ext>
              </a:extLst>
            </p:cNvPr>
            <p:cNvSpPr/>
            <p:nvPr/>
          </p:nvSpPr>
          <p:spPr>
            <a:xfrm>
              <a:off x="3686566" y="2041943"/>
              <a:ext cx="4186549" cy="309077"/>
            </a:xfrm>
            <a:prstGeom prst="rect">
              <a:avLst/>
            </a:prstGeom>
            <a:solidFill>
              <a:schemeClr val="accent1">
                <a:lumMod val="75000"/>
              </a:schemeClr>
            </a:solidFill>
            <a:ln w="19050" cap="flat" cmpd="sng" algn="ctr">
              <a:noFill/>
              <a:prstDash val="solid"/>
              <a:round/>
              <a:headEnd type="none" w="med" len="med"/>
              <a:tailEnd type="none" w="med" len="med"/>
            </a:ln>
            <a:effectLst/>
          </p:spPr>
          <p:txBody>
            <a:bodyPr lIns="91440" tIns="45720" rIns="91440" bIns="45720" rtlCol="0" anchor="ctr"/>
            <a:lstStyle/>
            <a:p>
              <a:pPr marL="0" marR="0" lvl="0" indent="0" algn="ctr" defTabSz="228600" eaLnBrk="1" fontAlgn="auto" latinLnBrk="0" hangingPunct="1">
                <a:lnSpc>
                  <a:spcPct val="100000"/>
                </a:lnSpc>
                <a:spcBef>
                  <a:spcPts val="0"/>
                </a:spcBef>
                <a:spcAft>
                  <a:spcPts val="0"/>
                </a:spcAft>
                <a:buClrTx/>
                <a:buSzTx/>
                <a:buFontTx/>
                <a:buNone/>
                <a:tabLst/>
                <a:defRPr/>
              </a:pPr>
              <a:r>
                <a:rPr kumimoji="0" lang="en-US" sz="1200" b="1" i="0" u="none" strike="noStrike" kern="0" cap="none" spc="10" normalizeH="0" baseline="0" noProof="0" dirty="0">
                  <a:ln>
                    <a:noFill/>
                  </a:ln>
                  <a:solidFill>
                    <a:prstClr val="white"/>
                  </a:solidFill>
                  <a:effectLst/>
                  <a:uLnTx/>
                  <a:uFillTx/>
                  <a:latin typeface="Arial" panose="020B0604020202020204"/>
                  <a:ea typeface="+mn-ea"/>
                  <a:cs typeface="Arial" panose="020B0604020202020204" pitchFamily="34" charset="0"/>
                </a:rPr>
                <a:t>Methods</a:t>
              </a:r>
              <a:r>
                <a:rPr kumimoji="0" lang="en-US" sz="1200" b="1" i="0" u="none" strike="noStrike" kern="0" cap="none" spc="10" normalizeH="0" baseline="30000" noProof="0" dirty="0">
                  <a:ln>
                    <a:noFill/>
                  </a:ln>
                  <a:solidFill>
                    <a:prstClr val="white"/>
                  </a:solidFill>
                  <a:effectLst/>
                  <a:uLnTx/>
                  <a:uFillTx/>
                  <a:latin typeface="Arial" panose="020B0604020202020204"/>
                  <a:ea typeface="+mn-ea"/>
                  <a:cs typeface="Arial" panose="020B0604020202020204" pitchFamily="34" charset="0"/>
                </a:rPr>
                <a:t>2,3</a:t>
              </a:r>
            </a:p>
          </p:txBody>
        </p:sp>
        <p:sp>
          <p:nvSpPr>
            <p:cNvPr id="10" name="TextBox 9">
              <a:extLst>
                <a:ext uri="{FF2B5EF4-FFF2-40B4-BE49-F238E27FC236}">
                  <a16:creationId xmlns:a16="http://schemas.microsoft.com/office/drawing/2014/main" id="{64AE1A35-815F-CF60-4332-A128E7B353B0}"/>
                </a:ext>
              </a:extLst>
            </p:cNvPr>
            <p:cNvSpPr txBox="1"/>
            <p:nvPr/>
          </p:nvSpPr>
          <p:spPr>
            <a:xfrm>
              <a:off x="4214231" y="2658147"/>
              <a:ext cx="2914582" cy="178992"/>
            </a:xfrm>
            <a:prstGeom prst="rect">
              <a:avLst/>
            </a:prstGeom>
            <a:noFill/>
            <a:ln w="12700" cap="flat" cmpd="sng" algn="ctr">
              <a:noFill/>
              <a:prstDash val="solid"/>
              <a:miter lim="800000"/>
            </a:ln>
            <a:effectLst/>
          </p:spPr>
          <p:txBody>
            <a:bodyPr wrap="square" lIns="0" tIns="0" rIns="0" bIns="0" rtlCol="0" anchor="t" anchorCtr="0">
              <a:spAutoFit/>
            </a:bodyPr>
            <a:lstStyle/>
            <a:p>
              <a:pPr marL="0" marR="0" lvl="0" indent="0" algn="ctr" defTabSz="2286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Stool for hemoglobin by commercial FIT* </a:t>
              </a:r>
            </a:p>
          </p:txBody>
        </p:sp>
        <p:sp>
          <p:nvSpPr>
            <p:cNvPr id="11" name="TextBox 10">
              <a:extLst>
                <a:ext uri="{FF2B5EF4-FFF2-40B4-BE49-F238E27FC236}">
                  <a16:creationId xmlns:a16="http://schemas.microsoft.com/office/drawing/2014/main" id="{CDBD59B3-32BC-CCDB-2437-C046CF11D9EA}"/>
                </a:ext>
              </a:extLst>
            </p:cNvPr>
            <p:cNvSpPr txBox="1"/>
            <p:nvPr/>
          </p:nvSpPr>
          <p:spPr>
            <a:xfrm>
              <a:off x="4320288" y="3357534"/>
              <a:ext cx="2692999" cy="835294"/>
            </a:xfrm>
            <a:prstGeom prst="rect">
              <a:avLst/>
            </a:prstGeom>
            <a:noFill/>
            <a:ln w="12700" cap="flat" cmpd="sng" algn="ctr">
              <a:noFill/>
              <a:prstDash val="solid"/>
              <a:miter lim="800000"/>
            </a:ln>
            <a:effectLst/>
          </p:spPr>
          <p:txBody>
            <a:bodyPr wrap="square" lIns="0" tIns="0" rIns="0" bIns="0" rtlCol="0" anchor="t" anchorCtr="0">
              <a:spAutoFit/>
            </a:bodyPr>
            <a:lstStyle/>
            <a:p>
              <a:pPr marL="0" marR="0" lvl="0" indent="0" algn="ctr" defTabSz="2286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Buffer added to residual stool sample for </a:t>
              </a:r>
              <a:b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b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MDMs for next-generation mt-</a:t>
              </a:r>
              <a:r>
                <a:rPr kumimoji="0" lang="en-US" sz="1050" b="0" i="0" u="none" strike="noStrike" kern="0" cap="none" spc="0" normalizeH="0" baseline="0" noProof="0" dirty="0" err="1">
                  <a:ln>
                    <a:noFill/>
                  </a:ln>
                  <a:solidFill>
                    <a:srgbClr val="000000"/>
                  </a:solidFill>
                  <a:effectLst/>
                  <a:uLnTx/>
                  <a:uFillTx/>
                  <a:latin typeface="Arial" panose="020B0604020202020204"/>
                  <a:ea typeface="+mn-ea"/>
                  <a:cs typeface="Arial" panose="020B0604020202020204" pitchFamily="34" charset="0"/>
                </a:rPr>
                <a:t>sDNA</a:t>
              </a:r>
              <a:r>
                <a:rPr kumimoji="0" lang="en-US" sz="1050" b="0" i="0" u="none" strike="noStrike" kern="0" cap="none" spc="0" normalizeH="0" baseline="30000" noProof="0" dirty="0">
                  <a:ln>
                    <a:noFill/>
                  </a:ln>
                  <a:solidFill>
                    <a:srgbClr val="000000"/>
                  </a:solidFill>
                  <a:effectLst/>
                  <a:uLnTx/>
                  <a:uFillTx/>
                  <a:latin typeface="Arial" panose="020B0604020202020204"/>
                  <a:ea typeface="+mn-ea"/>
                  <a:cs typeface="Arial" panose="020B0604020202020204" pitchFamily="34" charset="0"/>
                </a:rPr>
                <a:t> </a:t>
              </a:r>
              <a:br>
                <a:rPr kumimoji="0" lang="en-US" sz="1050" b="0" i="0" u="none" strike="noStrike" kern="0" cap="none" spc="0" normalizeH="0" baseline="30000" noProof="0" dirty="0">
                  <a:ln>
                    <a:noFill/>
                  </a:ln>
                  <a:solidFill>
                    <a:srgbClr val="000000"/>
                  </a:solidFill>
                  <a:effectLst/>
                  <a:uLnTx/>
                  <a:uFillTx/>
                  <a:latin typeface="Arial" panose="020B0604020202020204"/>
                  <a:ea typeface="+mn-ea"/>
                  <a:cs typeface="Arial" panose="020B0604020202020204" pitchFamily="34" charset="0"/>
                </a:rPr>
              </a:br>
              <a:br>
                <a:rPr kumimoji="0" lang="en-US" sz="1050" b="0" i="0" u="none" strike="noStrike" kern="0" cap="none" spc="0" normalizeH="0" baseline="30000" noProof="0" dirty="0">
                  <a:ln>
                    <a:noFill/>
                  </a:ln>
                  <a:solidFill>
                    <a:srgbClr val="000000"/>
                  </a:solidFill>
                  <a:effectLst/>
                  <a:uLnTx/>
                  <a:uFillTx/>
                  <a:latin typeface="Arial" panose="020B0604020202020204"/>
                  <a:ea typeface="+mn-ea"/>
                  <a:cs typeface="Arial" panose="020B0604020202020204" pitchFamily="34" charset="0"/>
                </a:rPr>
              </a:b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Methylated DNA markers: 3</a:t>
              </a:r>
            </a:p>
            <a:p>
              <a:pPr marL="0" marR="0" lvl="0" indent="0" algn="ctr" defTabSz="2286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Reference marker </a:t>
              </a:r>
              <a:r>
                <a:rPr kumimoji="0" lang="en-US" sz="1050" b="0" i="1"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ZDHHC1</a:t>
              </a:r>
              <a:r>
                <a:rPr kumimoji="0" lang="en-US" sz="1050" b="0" i="0" u="none" strike="noStrike" kern="0" cap="none" spc="0" normalizeH="0" baseline="30000" noProof="0" dirty="0">
                  <a:ln>
                    <a:noFill/>
                  </a:ln>
                  <a:solidFill>
                    <a:srgbClr val="000000"/>
                  </a:solidFill>
                  <a:effectLst/>
                  <a:uLnTx/>
                  <a:uFillTx/>
                  <a:latin typeface="Arial" panose="020B0604020202020204"/>
                  <a:ea typeface="+mn-ea"/>
                  <a:cs typeface="Arial" panose="020B0604020202020204" pitchFamily="34" charset="0"/>
                </a:rPr>
                <a:t>†</a:t>
              </a: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 </a:t>
              </a:r>
            </a:p>
          </p:txBody>
        </p:sp>
        <p:sp>
          <p:nvSpPr>
            <p:cNvPr id="12" name="TextBox 11">
              <a:extLst>
                <a:ext uri="{FF2B5EF4-FFF2-40B4-BE49-F238E27FC236}">
                  <a16:creationId xmlns:a16="http://schemas.microsoft.com/office/drawing/2014/main" id="{66708E18-6DFB-97CF-CF09-BE2F85CF98D4}"/>
                </a:ext>
              </a:extLst>
            </p:cNvPr>
            <p:cNvSpPr txBox="1"/>
            <p:nvPr/>
          </p:nvSpPr>
          <p:spPr>
            <a:xfrm>
              <a:off x="4147277" y="4432578"/>
              <a:ext cx="2965934" cy="357983"/>
            </a:xfrm>
            <a:prstGeom prst="rect">
              <a:avLst/>
            </a:prstGeom>
            <a:noFill/>
            <a:ln w="12700" cap="flat" cmpd="sng" algn="ctr">
              <a:noFill/>
              <a:prstDash val="solid"/>
              <a:miter lim="800000"/>
            </a:ln>
            <a:effectLst/>
          </p:spPr>
          <p:txBody>
            <a:bodyPr wrap="square" lIns="0" tIns="0" rIns="0" bIns="0" rtlCol="0" anchor="t" anchorCtr="0">
              <a:spAutoFit/>
            </a:bodyPr>
            <a:lstStyle/>
            <a:p>
              <a:pPr marL="0" marR="0" lvl="0" indent="0" algn="ctr" defTabSz="2286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Stool for hemoglobin component of </a:t>
              </a:r>
              <a:b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b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next-generation mt-</a:t>
              </a:r>
              <a:r>
                <a:rPr kumimoji="0" lang="en-US" sz="1050" b="0" i="0" u="none" strike="noStrike" kern="0" cap="none" spc="0" normalizeH="0" baseline="0" noProof="0" dirty="0" err="1">
                  <a:ln>
                    <a:noFill/>
                  </a:ln>
                  <a:solidFill>
                    <a:srgbClr val="000000"/>
                  </a:solidFill>
                  <a:effectLst/>
                  <a:uLnTx/>
                  <a:uFillTx/>
                  <a:latin typeface="Arial" panose="020B0604020202020204"/>
                  <a:ea typeface="+mn-ea"/>
                  <a:cs typeface="Arial" panose="020B0604020202020204" pitchFamily="34" charset="0"/>
                </a:rPr>
                <a:t>sDNA</a:t>
              </a:r>
              <a:r>
                <a:rPr kumimoji="0" lang="en-US" sz="1050" b="0" i="0" u="none" strike="noStrike" kern="0" cap="none" spc="0" normalizeH="0" baseline="30000" noProof="0" dirty="0">
                  <a:ln>
                    <a:noFill/>
                  </a:ln>
                  <a:solidFill>
                    <a:srgbClr val="000000"/>
                  </a:solidFill>
                  <a:effectLst/>
                  <a:uLnTx/>
                  <a:uFillTx/>
                  <a:latin typeface="Arial" panose="020B0604020202020204"/>
                  <a:ea typeface="+mn-ea"/>
                  <a:cs typeface="Arial" panose="020B0604020202020204" pitchFamily="34" charset="0"/>
                </a:rPr>
                <a:t> </a:t>
              </a:r>
              <a:endParaRPr kumimoji="0" lang="en-US" sz="1050" b="0" i="0" u="none" strike="noStrike" kern="0" cap="none" spc="0" normalizeH="0" baseline="0" noProof="0" dirty="0">
                <a:ln>
                  <a:noFill/>
                </a:ln>
                <a:solidFill>
                  <a:srgbClr val="9EA7B3">
                    <a:lumMod val="50000"/>
                  </a:srgbClr>
                </a:solidFill>
                <a:effectLst/>
                <a:uLnTx/>
                <a:uFillTx/>
                <a:latin typeface="Arial" panose="020B0604020202020204"/>
                <a:ea typeface="+mn-ea"/>
                <a:cs typeface="Arial" panose="020B0604020202020204" pitchFamily="34" charset="0"/>
              </a:endParaRPr>
            </a:p>
          </p:txBody>
        </p:sp>
        <p:sp>
          <p:nvSpPr>
            <p:cNvPr id="13" name="TextBox 12">
              <a:extLst>
                <a:ext uri="{FF2B5EF4-FFF2-40B4-BE49-F238E27FC236}">
                  <a16:creationId xmlns:a16="http://schemas.microsoft.com/office/drawing/2014/main" id="{D95B6714-5D9C-E1AD-3905-ED3B2FC495CF}"/>
                </a:ext>
              </a:extLst>
            </p:cNvPr>
            <p:cNvSpPr txBox="1"/>
            <p:nvPr/>
          </p:nvSpPr>
          <p:spPr>
            <a:xfrm>
              <a:off x="4147277" y="4930392"/>
              <a:ext cx="2965934" cy="178992"/>
            </a:xfrm>
            <a:prstGeom prst="rect">
              <a:avLst/>
            </a:prstGeom>
            <a:noFill/>
            <a:ln w="12700" cap="flat" cmpd="sng" algn="ctr">
              <a:noFill/>
              <a:prstDash val="solid"/>
              <a:miter lim="800000"/>
            </a:ln>
            <a:effectLst/>
          </p:spPr>
          <p:txBody>
            <a:bodyPr wrap="square" lIns="0" tIns="0" rIns="0" bIns="0" rtlCol="0" anchor="t" anchorCtr="0">
              <a:spAutoFit/>
            </a:bodyPr>
            <a:lstStyle/>
            <a:p>
              <a:pPr marL="0" marR="0" lvl="0" indent="0" algn="ctr" defTabSz="2286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panose="020B0604020202020204"/>
                  <a:ea typeface="+mn-ea"/>
                  <a:cs typeface="Arial" panose="020B0604020202020204" pitchFamily="34" charset="0"/>
                </a:rPr>
                <a:t>Blood draws</a:t>
              </a:r>
              <a:r>
                <a:rPr kumimoji="0" lang="en-US" sz="1050" b="0" i="0" u="none" strike="noStrike" kern="0" cap="none" spc="0" normalizeH="0" baseline="0" noProof="0" dirty="0">
                  <a:ln>
                    <a:noFill/>
                  </a:ln>
                  <a:solidFill>
                    <a:srgbClr val="9EA7B3">
                      <a:lumMod val="50000"/>
                    </a:srgbClr>
                  </a:solidFill>
                  <a:effectLst/>
                  <a:uLnTx/>
                  <a:uFillTx/>
                  <a:latin typeface="Arial" panose="020B0604020202020204"/>
                  <a:ea typeface="+mn-ea"/>
                  <a:cs typeface="Arial" panose="020B0604020202020204" pitchFamily="34" charset="0"/>
                </a:rPr>
                <a:t> </a:t>
              </a:r>
            </a:p>
          </p:txBody>
        </p:sp>
        <p:sp>
          <p:nvSpPr>
            <p:cNvPr id="14" name="Rounded Rectangle 7">
              <a:extLst>
                <a:ext uri="{FF2B5EF4-FFF2-40B4-BE49-F238E27FC236}">
                  <a16:creationId xmlns:a16="http://schemas.microsoft.com/office/drawing/2014/main" id="{95AC314C-55A2-CC1F-783F-4AB9EEEB23EC}"/>
                </a:ext>
              </a:extLst>
            </p:cNvPr>
            <p:cNvSpPr/>
            <p:nvPr/>
          </p:nvSpPr>
          <p:spPr>
            <a:xfrm>
              <a:off x="7342007" y="2496808"/>
              <a:ext cx="308836" cy="2627169"/>
            </a:xfrm>
            <a:prstGeom prst="roundRect">
              <a:avLst>
                <a:gd name="adj" fmla="val 0"/>
              </a:avLst>
            </a:prstGeom>
            <a:solidFill>
              <a:sysClr val="window" lastClr="FFFFFF">
                <a:lumMod val="95000"/>
                <a:alpha val="50196"/>
              </a:sysClr>
            </a:solidFill>
            <a:ln w="19050" cap="flat" cmpd="sng" algn="ctr">
              <a:noFill/>
              <a:prstDash val="solid"/>
              <a:round/>
              <a:headEnd type="none" w="med" len="med"/>
              <a:tailEnd type="none" w="med" len="med"/>
            </a:ln>
            <a:effectLst/>
          </p:spPr>
          <p:txBody>
            <a:bodyPr vert="vert" lIns="36000" tIns="0" rIns="0" bIns="0" rtlCol="0" anchor="ctr"/>
            <a:lstStyle/>
            <a:p>
              <a:pPr marL="0" marR="0" lvl="0" indent="0" algn="ctr" defTabSz="228600" eaLnBrk="1" fontAlgn="auto" latinLnBrk="0" hangingPunct="1">
                <a:lnSpc>
                  <a:spcPct val="100000"/>
                </a:lnSpc>
                <a:spcBef>
                  <a:spcPts val="0"/>
                </a:spcBef>
                <a:spcAft>
                  <a:spcPts val="600"/>
                </a:spcAft>
                <a:buClrTx/>
                <a:buSzTx/>
                <a:buFontTx/>
                <a:buNone/>
                <a:tabLst/>
                <a:defRPr/>
              </a:pPr>
              <a:r>
                <a:rPr kumimoji="0" lang="en-US" sz="900" b="1" i="0" u="none" strike="noStrike" kern="0" cap="none" spc="0" normalizeH="0" baseline="0" noProof="0" dirty="0">
                  <a:ln>
                    <a:noFill/>
                  </a:ln>
                  <a:solidFill>
                    <a:schemeClr val="accent1">
                      <a:lumMod val="75000"/>
                    </a:schemeClr>
                  </a:solidFill>
                  <a:effectLst/>
                  <a:uLnTx/>
                  <a:uFillTx/>
                  <a:latin typeface="Arial" panose="020B0604020202020204"/>
                  <a:ea typeface="+mn-ea"/>
                  <a:cs typeface="Arial" panose="020B0604020202020204" pitchFamily="34" charset="0"/>
                </a:rPr>
                <a:t>Sample processing</a:t>
              </a:r>
              <a:endParaRPr kumimoji="0" lang="en-US" sz="900" b="0" i="0" u="none" strike="noStrike" kern="0" cap="none" spc="0" normalizeH="0" baseline="0" noProof="0" dirty="0">
                <a:ln>
                  <a:noFill/>
                </a:ln>
                <a:solidFill>
                  <a:schemeClr val="accent1">
                    <a:lumMod val="75000"/>
                  </a:schemeClr>
                </a:solidFill>
                <a:effectLst/>
                <a:uLnTx/>
                <a:uFillTx/>
                <a:latin typeface="Arial" panose="020B0604020202020204"/>
                <a:ea typeface="+mn-ea"/>
                <a:cs typeface="Arial" panose="020B0604020202020204" pitchFamily="34" charset="0"/>
              </a:endParaRPr>
            </a:p>
          </p:txBody>
        </p:sp>
        <p:cxnSp>
          <p:nvCxnSpPr>
            <p:cNvPr id="15" name="Straight Arrow Connector 14">
              <a:extLst>
                <a:ext uri="{FF2B5EF4-FFF2-40B4-BE49-F238E27FC236}">
                  <a16:creationId xmlns:a16="http://schemas.microsoft.com/office/drawing/2014/main" id="{7A91A066-F17C-31FD-E8DE-9459A58B67CF}"/>
                </a:ext>
              </a:extLst>
            </p:cNvPr>
            <p:cNvCxnSpPr>
              <a:cxnSpLocks/>
            </p:cNvCxnSpPr>
            <p:nvPr/>
          </p:nvCxnSpPr>
          <p:spPr>
            <a:xfrm>
              <a:off x="6947712" y="2749528"/>
              <a:ext cx="312981"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A89432C2-D780-B665-5B6F-D77113D8CE46}"/>
                </a:ext>
              </a:extLst>
            </p:cNvPr>
            <p:cNvCxnSpPr>
              <a:cxnSpLocks/>
            </p:cNvCxnSpPr>
            <p:nvPr/>
          </p:nvCxnSpPr>
          <p:spPr>
            <a:xfrm>
              <a:off x="7681666" y="2740204"/>
              <a:ext cx="312981"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6B42CCAA-89B8-5347-2DD3-189EC88831A3}"/>
                </a:ext>
              </a:extLst>
            </p:cNvPr>
            <p:cNvCxnSpPr>
              <a:cxnSpLocks/>
            </p:cNvCxnSpPr>
            <p:nvPr/>
          </p:nvCxnSpPr>
          <p:spPr>
            <a:xfrm>
              <a:off x="6947712" y="3852578"/>
              <a:ext cx="312981"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95A50237-2515-CCBD-D2E7-151C800D7DDE}"/>
                </a:ext>
              </a:extLst>
            </p:cNvPr>
            <p:cNvCxnSpPr>
              <a:cxnSpLocks/>
            </p:cNvCxnSpPr>
            <p:nvPr/>
          </p:nvCxnSpPr>
          <p:spPr>
            <a:xfrm>
              <a:off x="7671949" y="3852578"/>
              <a:ext cx="312981"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6409B846-9228-30E2-F012-49120D2F9A89}"/>
                </a:ext>
              </a:extLst>
            </p:cNvPr>
            <p:cNvCxnSpPr>
              <a:cxnSpLocks/>
            </p:cNvCxnSpPr>
            <p:nvPr/>
          </p:nvCxnSpPr>
          <p:spPr>
            <a:xfrm>
              <a:off x="6947713" y="4639767"/>
              <a:ext cx="312981"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B037C278-F30C-90E2-627A-BD72CC5114F5}"/>
                </a:ext>
              </a:extLst>
            </p:cNvPr>
            <p:cNvCxnSpPr>
              <a:cxnSpLocks/>
            </p:cNvCxnSpPr>
            <p:nvPr/>
          </p:nvCxnSpPr>
          <p:spPr>
            <a:xfrm>
              <a:off x="7671950" y="4648863"/>
              <a:ext cx="312981"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grpSp>
          <p:nvGrpSpPr>
            <p:cNvPr id="21" name="Group 20">
              <a:extLst>
                <a:ext uri="{FF2B5EF4-FFF2-40B4-BE49-F238E27FC236}">
                  <a16:creationId xmlns:a16="http://schemas.microsoft.com/office/drawing/2014/main" id="{523AB478-37E4-BBB1-3476-C220A14BBD18}"/>
                </a:ext>
              </a:extLst>
            </p:cNvPr>
            <p:cNvGrpSpPr/>
            <p:nvPr/>
          </p:nvGrpSpPr>
          <p:grpSpPr>
            <a:xfrm>
              <a:off x="3515630" y="2749529"/>
              <a:ext cx="1511053" cy="2271109"/>
              <a:chOff x="3515630" y="2738603"/>
              <a:chExt cx="1511053" cy="2539317"/>
            </a:xfrm>
          </p:grpSpPr>
          <p:grpSp>
            <p:nvGrpSpPr>
              <p:cNvPr id="22" name="Group 21">
                <a:extLst>
                  <a:ext uri="{FF2B5EF4-FFF2-40B4-BE49-F238E27FC236}">
                    <a16:creationId xmlns:a16="http://schemas.microsoft.com/office/drawing/2014/main" id="{6601672E-951B-5A4C-69AE-A88E73C663E3}"/>
                  </a:ext>
                </a:extLst>
              </p:cNvPr>
              <p:cNvGrpSpPr/>
              <p:nvPr/>
            </p:nvGrpSpPr>
            <p:grpSpPr>
              <a:xfrm>
                <a:off x="3515630" y="2749509"/>
                <a:ext cx="852699" cy="2114888"/>
                <a:chOff x="4763066" y="2411717"/>
                <a:chExt cx="876901" cy="2114888"/>
              </a:xfrm>
            </p:grpSpPr>
            <p:cxnSp>
              <p:nvCxnSpPr>
                <p:cNvPr id="25" name="Straight Arrow Connector 24">
                  <a:extLst>
                    <a:ext uri="{FF2B5EF4-FFF2-40B4-BE49-F238E27FC236}">
                      <a16:creationId xmlns:a16="http://schemas.microsoft.com/office/drawing/2014/main" id="{6C5EB4F2-AB06-4804-A710-C5F7AC681833}"/>
                    </a:ext>
                  </a:extLst>
                </p:cNvPr>
                <p:cNvCxnSpPr>
                  <a:cxnSpLocks/>
                </p:cNvCxnSpPr>
                <p:nvPr/>
              </p:nvCxnSpPr>
              <p:spPr>
                <a:xfrm>
                  <a:off x="4929969" y="2411717"/>
                  <a:ext cx="709998"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AF8BAB73-D519-67FB-D46D-223601AAFC70}"/>
                    </a:ext>
                  </a:extLst>
                </p:cNvPr>
                <p:cNvCxnSpPr>
                  <a:cxnSpLocks/>
                </p:cNvCxnSpPr>
                <p:nvPr/>
              </p:nvCxnSpPr>
              <p:spPr>
                <a:xfrm>
                  <a:off x="4925474" y="3698503"/>
                  <a:ext cx="709988"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cxnSp>
              <p:nvCxnSpPr>
                <p:cNvPr id="27" name="Straight Connector 26">
                  <a:extLst>
                    <a:ext uri="{FF2B5EF4-FFF2-40B4-BE49-F238E27FC236}">
                      <a16:creationId xmlns:a16="http://schemas.microsoft.com/office/drawing/2014/main" id="{62EE28B2-5E4B-94C6-1AA1-68569E6C63F9}"/>
                    </a:ext>
                  </a:extLst>
                </p:cNvPr>
                <p:cNvCxnSpPr>
                  <a:cxnSpLocks/>
                </p:cNvCxnSpPr>
                <p:nvPr/>
              </p:nvCxnSpPr>
              <p:spPr>
                <a:xfrm>
                  <a:off x="4763066" y="3698503"/>
                  <a:ext cx="171313" cy="499"/>
                </a:xfrm>
                <a:prstGeom prst="line">
                  <a:avLst/>
                </a:prstGeom>
                <a:noFill/>
                <a:ln w="19050" cap="flat" cmpd="sng" algn="ctr">
                  <a:solidFill>
                    <a:schemeClr val="accent1">
                      <a:lumMod val="75000"/>
                    </a:schemeClr>
                  </a:solidFill>
                  <a:prstDash val="solid"/>
                  <a:round/>
                  <a:headEnd type="none" w="med" len="med"/>
                  <a:tailEnd type="none" w="med" len="med"/>
                </a:ln>
                <a:effectLst/>
              </p:spPr>
            </p:cxnSp>
            <p:cxnSp>
              <p:nvCxnSpPr>
                <p:cNvPr id="28" name="Straight Arrow Connector 27">
                  <a:extLst>
                    <a:ext uri="{FF2B5EF4-FFF2-40B4-BE49-F238E27FC236}">
                      <a16:creationId xmlns:a16="http://schemas.microsoft.com/office/drawing/2014/main" id="{421C3916-1976-8899-595C-71CB7B96739A}"/>
                    </a:ext>
                  </a:extLst>
                </p:cNvPr>
                <p:cNvCxnSpPr>
                  <a:cxnSpLocks/>
                </p:cNvCxnSpPr>
                <p:nvPr/>
              </p:nvCxnSpPr>
              <p:spPr>
                <a:xfrm>
                  <a:off x="4925474" y="4526605"/>
                  <a:ext cx="423550"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grpSp>
          <p:cxnSp>
            <p:nvCxnSpPr>
              <p:cNvPr id="23" name="Straight Connector 22">
                <a:extLst>
                  <a:ext uri="{FF2B5EF4-FFF2-40B4-BE49-F238E27FC236}">
                    <a16:creationId xmlns:a16="http://schemas.microsoft.com/office/drawing/2014/main" id="{83CB4CCB-F7F9-6368-6145-50DBE3C279F7}"/>
                  </a:ext>
                </a:extLst>
              </p:cNvPr>
              <p:cNvCxnSpPr>
                <a:cxnSpLocks/>
              </p:cNvCxnSpPr>
              <p:nvPr/>
            </p:nvCxnSpPr>
            <p:spPr>
              <a:xfrm>
                <a:off x="3673557" y="2738603"/>
                <a:ext cx="0" cy="2539317"/>
              </a:xfrm>
              <a:prstGeom prst="line">
                <a:avLst/>
              </a:prstGeom>
              <a:noFill/>
              <a:ln w="19050" cap="flat" cmpd="sng" algn="ctr">
                <a:solidFill>
                  <a:schemeClr val="accent1">
                    <a:lumMod val="75000"/>
                  </a:schemeClr>
                </a:solidFill>
                <a:prstDash val="solid"/>
                <a:round/>
                <a:headEnd type="none" w="med" len="med"/>
                <a:tailEnd type="none" w="med" len="med"/>
              </a:ln>
              <a:effectLst/>
            </p:spPr>
          </p:cxnSp>
          <p:cxnSp>
            <p:nvCxnSpPr>
              <p:cNvPr id="24" name="Straight Arrow Connector 23">
                <a:extLst>
                  <a:ext uri="{FF2B5EF4-FFF2-40B4-BE49-F238E27FC236}">
                    <a16:creationId xmlns:a16="http://schemas.microsoft.com/office/drawing/2014/main" id="{9531F8B8-E005-17C2-7159-4568B65DB762}"/>
                  </a:ext>
                </a:extLst>
              </p:cNvPr>
              <p:cNvCxnSpPr>
                <a:cxnSpLocks/>
              </p:cNvCxnSpPr>
              <p:nvPr/>
            </p:nvCxnSpPr>
            <p:spPr>
              <a:xfrm>
                <a:off x="3670070" y="5277920"/>
                <a:ext cx="1356613" cy="0"/>
              </a:xfrm>
              <a:prstGeom prst="straightConnector1">
                <a:avLst/>
              </a:prstGeom>
              <a:noFill/>
              <a:ln w="19050" cap="flat" cmpd="sng" algn="ctr">
                <a:solidFill>
                  <a:schemeClr val="accent1">
                    <a:lumMod val="75000"/>
                  </a:schemeClr>
                </a:solidFill>
                <a:prstDash val="solid"/>
                <a:round/>
                <a:headEnd type="none" w="med" len="med"/>
                <a:tailEnd type="triangle"/>
              </a:ln>
              <a:effectLst/>
            </p:spPr>
          </p:cxnSp>
        </p:grpSp>
      </p:grpSp>
      <p:sp>
        <p:nvSpPr>
          <p:cNvPr id="29" name="TextBox 28">
            <a:extLst>
              <a:ext uri="{FF2B5EF4-FFF2-40B4-BE49-F238E27FC236}">
                <a16:creationId xmlns:a16="http://schemas.microsoft.com/office/drawing/2014/main" id="{04669383-2826-19F0-7853-07F59234EC95}"/>
              </a:ext>
            </a:extLst>
          </p:cNvPr>
          <p:cNvSpPr txBox="1"/>
          <p:nvPr/>
        </p:nvSpPr>
        <p:spPr>
          <a:xfrm>
            <a:off x="451945" y="924781"/>
            <a:ext cx="11486305" cy="492443"/>
          </a:xfrm>
          <a:prstGeom prst="rect">
            <a:avLst/>
          </a:prstGeom>
          <a:noFill/>
        </p:spPr>
        <p:txBody>
          <a:bodyPr wrap="square" lIns="0" tIns="0" rIns="0" bIns="0" rtlCol="0" anchor="t">
            <a:spAutoFit/>
          </a:bodyPr>
          <a:lstStyle/>
          <a:p>
            <a:pPr defTabSz="914377">
              <a:defRPr/>
            </a:pPr>
            <a:r>
              <a:rPr lang="en-CA" sz="1600" b="1" dirty="0">
                <a:solidFill>
                  <a:srgbClr val="000000"/>
                </a:solidFill>
                <a:cs typeface="Arial"/>
              </a:rPr>
              <a:t>BLUE-C was a prospective, cross-sectional study that assessed the performance characteristics of the </a:t>
            </a:r>
            <a:r>
              <a:rPr lang="en-US" sz="1600" b="1" dirty="0">
                <a:solidFill>
                  <a:srgbClr val="000000"/>
                </a:solidFill>
                <a:cs typeface="Arial" panose="020B0604020202020204" pitchFamily="34" charset="0"/>
              </a:rPr>
              <a:t>next-generation </a:t>
            </a:r>
            <a:r>
              <a:rPr lang="en-CA" sz="1600" b="1" dirty="0">
                <a:solidFill>
                  <a:srgbClr val="000000"/>
                </a:solidFill>
                <a:cs typeface="Arial"/>
              </a:rPr>
              <a:t>mt-</a:t>
            </a:r>
            <a:r>
              <a:rPr lang="en-CA" sz="1600" b="1" dirty="0" err="1">
                <a:solidFill>
                  <a:srgbClr val="000000"/>
                </a:solidFill>
                <a:cs typeface="Arial"/>
              </a:rPr>
              <a:t>sDNA</a:t>
            </a:r>
            <a:r>
              <a:rPr lang="en-CA" sz="1600" b="1" baseline="30000" dirty="0">
                <a:solidFill>
                  <a:srgbClr val="000000"/>
                </a:solidFill>
                <a:cs typeface="Arial"/>
              </a:rPr>
              <a:t> </a:t>
            </a:r>
            <a:r>
              <a:rPr lang="en-CA" sz="1600" b="1" dirty="0">
                <a:solidFill>
                  <a:srgbClr val="000000"/>
                </a:solidFill>
                <a:cs typeface="Arial"/>
              </a:rPr>
              <a:t>test </a:t>
            </a:r>
            <a:r>
              <a:rPr lang="en-US" sz="1600" b="1" dirty="0">
                <a:solidFill>
                  <a:srgbClr val="000000"/>
                </a:solidFill>
                <a:cs typeface="Arial"/>
              </a:rPr>
              <a:t>compared to FIT</a:t>
            </a:r>
            <a:r>
              <a:rPr lang="en-US" sz="1600" b="1" baseline="30000" dirty="0">
                <a:solidFill>
                  <a:srgbClr val="000000"/>
                </a:solidFill>
                <a:cs typeface="Arial"/>
              </a:rPr>
              <a:t>1,</a:t>
            </a:r>
            <a:r>
              <a:rPr lang="en-US" sz="1600" b="1" dirty="0">
                <a:solidFill>
                  <a:srgbClr val="000000"/>
                </a:solidFill>
                <a:cs typeface="Arial"/>
              </a:rPr>
              <a:t>*</a:t>
            </a:r>
            <a:endParaRPr lang="en-CA" sz="1600" b="1" baseline="30000" dirty="0">
              <a:solidFill>
                <a:srgbClr val="000000"/>
              </a:solidFill>
              <a:cs typeface="Arial"/>
            </a:endParaRPr>
          </a:p>
        </p:txBody>
      </p:sp>
      <p:sp>
        <p:nvSpPr>
          <p:cNvPr id="30" name="Text Placeholder 31">
            <a:extLst>
              <a:ext uri="{FF2B5EF4-FFF2-40B4-BE49-F238E27FC236}">
                <a16:creationId xmlns:a16="http://schemas.microsoft.com/office/drawing/2014/main" id="{7242B08F-D41D-70D6-19AA-45917B701B81}"/>
              </a:ext>
            </a:extLst>
          </p:cNvPr>
          <p:cNvSpPr txBox="1">
            <a:spLocks/>
          </p:cNvSpPr>
          <p:nvPr/>
        </p:nvSpPr>
        <p:spPr>
          <a:xfrm>
            <a:off x="367554" y="362657"/>
            <a:ext cx="11277598" cy="745230"/>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a:cs typeface="Arial"/>
              </a:rPr>
              <a:t>BLUE-C Study Design</a:t>
            </a:r>
            <a:endParaRPr lang="en-US" baseline="30000" dirty="0">
              <a:latin typeface="Arial"/>
              <a:cs typeface="Arial"/>
            </a:endParaRPr>
          </a:p>
        </p:txBody>
      </p:sp>
      <p:sp>
        <p:nvSpPr>
          <p:cNvPr id="31" name="Text Placeholder 33">
            <a:extLst>
              <a:ext uri="{FF2B5EF4-FFF2-40B4-BE49-F238E27FC236}">
                <a16:creationId xmlns:a16="http://schemas.microsoft.com/office/drawing/2014/main" id="{B574E997-D1F4-740D-9AF0-B50D2676B65F}"/>
              </a:ext>
            </a:extLst>
          </p:cNvPr>
          <p:cNvSpPr txBox="1">
            <a:spLocks/>
          </p:cNvSpPr>
          <p:nvPr/>
        </p:nvSpPr>
        <p:spPr>
          <a:xfrm>
            <a:off x="367554" y="5452665"/>
            <a:ext cx="11486307" cy="1368629"/>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1219170" rtl="0" eaLnBrk="1" fontAlgn="auto" latinLnBrk="0" hangingPunct="1">
              <a:lnSpc>
                <a:spcPct val="110000"/>
              </a:lnSpc>
              <a:spcBef>
                <a:spcPts val="0"/>
              </a:spcBef>
              <a:spcAft>
                <a:spcPts val="0"/>
              </a:spcAft>
              <a:buClrTx/>
              <a:buSzTx/>
              <a:buFont typeface="Arial" panose="020B0604020202020204" pitchFamily="34" charset="0"/>
              <a:buNone/>
              <a:tabLst/>
              <a:defRPr/>
            </a:pPr>
            <a:endParaRPr kumimoji="0" lang="en-US" sz="400" b="0" i="0" u="none" strike="noStrike" kern="1200" cap="none" spc="0" normalizeH="0" baseline="0" noProof="0" dirty="0">
              <a:ln>
                <a:noFill/>
              </a:ln>
              <a:solidFill>
                <a:schemeClr val="tx2"/>
              </a:solidFill>
              <a:effectLst/>
              <a:uLnTx/>
              <a:uFillTx/>
              <a:latin typeface="Arial"/>
              <a:ea typeface="+mn-ea"/>
              <a:cs typeface="Arial"/>
            </a:endParaRPr>
          </a:p>
          <a:p>
            <a:pPr marL="0" marR="0" lvl="0" indent="0" algn="l" defTabSz="121917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a:ea typeface="+mn-ea"/>
                <a:cs typeface="Arial"/>
              </a:rPr>
              <a:t>*Polymedco OC-Auto</a:t>
            </a: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 Micro 80 </a:t>
            </a:r>
            <a:r>
              <a:rPr kumimoji="0" lang="en-US" sz="750" b="0" i="0" u="none" strike="noStrike" kern="1200" cap="none" spc="0" normalizeH="0" baseline="0" noProof="0" dirty="0" err="1">
                <a:ln>
                  <a:noFill/>
                </a:ln>
                <a:solidFill>
                  <a:schemeClr val="tx2"/>
                </a:solidFill>
                <a:effectLst/>
                <a:uLnTx/>
                <a:uFillTx/>
                <a:latin typeface="Arial"/>
                <a:ea typeface="+mn-ea"/>
                <a:cs typeface="Arial"/>
              </a:rPr>
              <a:t>iFOB</a:t>
            </a:r>
            <a:r>
              <a:rPr kumimoji="0" lang="en-US" sz="750" b="0" i="0" u="none" strike="noStrike" kern="1200" cap="none" spc="0" normalizeH="0" baseline="0" noProof="0" dirty="0">
                <a:ln>
                  <a:noFill/>
                </a:ln>
                <a:solidFill>
                  <a:schemeClr val="tx2"/>
                </a:solidFill>
                <a:effectLst/>
                <a:uLnTx/>
                <a:uFillTx/>
                <a:latin typeface="Arial"/>
                <a:ea typeface="+mn-ea"/>
                <a:cs typeface="Arial"/>
              </a:rPr>
              <a:t> Test; positivity cutoff: hemoglobin &gt;100 ng/mL. </a:t>
            </a:r>
          </a:p>
          <a:p>
            <a:pPr marL="0" marR="0" lvl="0" indent="0" algn="l" defTabSz="121917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Reference marker </a:t>
            </a:r>
            <a:r>
              <a:rPr kumimoji="0" lang="en-US" sz="750" b="0" i="1" u="none" strike="noStrike" kern="1200" cap="none" spc="0" normalizeH="0" baseline="0" noProof="0" dirty="0">
                <a:ln>
                  <a:noFill/>
                </a:ln>
                <a:solidFill>
                  <a:schemeClr val="tx2"/>
                </a:solidFill>
                <a:effectLst/>
                <a:uLnTx/>
                <a:uFillTx/>
                <a:latin typeface="Arial"/>
                <a:ea typeface="+mn-ea"/>
                <a:cs typeface="Arial"/>
              </a:rPr>
              <a:t>ZDHHC1</a:t>
            </a:r>
            <a:r>
              <a:rPr kumimoji="0" lang="en-US" sz="750" b="0" i="0" u="none" strike="noStrike" kern="1200" cap="none" spc="0" normalizeH="0" baseline="0" noProof="0" dirty="0">
                <a:ln>
                  <a:noFill/>
                </a:ln>
                <a:solidFill>
                  <a:schemeClr val="tx2"/>
                </a:solidFill>
                <a:effectLst/>
                <a:uLnTx/>
                <a:uFillTx/>
                <a:latin typeface="Arial"/>
                <a:ea typeface="+mn-ea"/>
                <a:cs typeface="Arial"/>
              </a:rPr>
              <a:t> normalizes the MDM signal to the total DNA in the sample and verifies that enough sample is present for diagnostics. </a:t>
            </a:r>
          </a:p>
          <a:p>
            <a:pPr marL="0" marR="0" lvl="0" indent="0" algn="l" defTabSz="121917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Adenomas with high-grade dysplasia/carcinoma in situ of any size; adenomas with villous growth pattern (≥25%) of any size; adenomas ≥10 mm; serrated lesions ≥10 mm; or hyperplastic polyps ≥10 mm.</a:t>
            </a:r>
            <a:b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1" i="0" u="none" strike="noStrike" kern="1200" cap="none" spc="0" normalizeH="0" baseline="0" noProof="0" dirty="0">
                <a:ln>
                  <a:noFill/>
                </a:ln>
                <a:solidFill>
                  <a:schemeClr val="tx2"/>
                </a:solidFill>
                <a:effectLst/>
                <a:uLnTx/>
                <a:uFillTx/>
                <a:latin typeface="Arial"/>
                <a:ea typeface="+mn-ea"/>
                <a:cs typeface="Arial"/>
              </a:rPr>
              <a:t>APL: </a:t>
            </a:r>
            <a:r>
              <a:rPr kumimoji="0" lang="en-US" sz="750" b="0" i="0" u="none" strike="noStrike" kern="1200" cap="none" spc="0" normalizeH="0" baseline="0" noProof="0" dirty="0">
                <a:ln>
                  <a:noFill/>
                </a:ln>
                <a:solidFill>
                  <a:schemeClr val="tx2"/>
                </a:solidFill>
                <a:effectLst/>
                <a:uLnTx/>
                <a:uFillTx/>
                <a:latin typeface="Arial"/>
                <a:ea typeface="+mn-ea"/>
                <a:cs typeface="Arial"/>
              </a:rPr>
              <a:t>advanced precancerous lesion; </a:t>
            </a:r>
            <a:r>
              <a:rPr kumimoji="0" lang="en-US" sz="750" b="1" i="0" u="none" strike="noStrike" kern="1200" cap="none" spc="0" normalizeH="0" baseline="0" noProof="0" dirty="0">
                <a:ln>
                  <a:noFill/>
                </a:ln>
                <a:solidFill>
                  <a:schemeClr val="tx2"/>
                </a:solidFill>
                <a:effectLst/>
                <a:uLnTx/>
                <a:uFillTx/>
                <a:latin typeface="Arial"/>
                <a:ea typeface="+mn-ea"/>
                <a:cs typeface="Arial"/>
              </a:rPr>
              <a:t>CRC: </a:t>
            </a:r>
            <a:r>
              <a:rPr kumimoji="0" lang="en-US" sz="750" b="0" i="0" u="none" strike="noStrike" kern="1200" cap="none" spc="0" normalizeH="0" baseline="0" noProof="0" dirty="0">
                <a:ln>
                  <a:noFill/>
                </a:ln>
                <a:solidFill>
                  <a:schemeClr val="tx2"/>
                </a:solidFill>
                <a:effectLst/>
                <a:uLnTx/>
                <a:uFillTx/>
                <a:latin typeface="Arial"/>
                <a:ea typeface="+mn-ea"/>
                <a:cs typeface="Arial"/>
              </a:rPr>
              <a:t>colorectal cancer; </a:t>
            </a:r>
            <a:r>
              <a:rPr kumimoji="0" lang="en-US" sz="750" b="1" i="0" u="none" strike="noStrike" kern="1200" cap="none" spc="0" normalizeH="0" baseline="0" noProof="0" dirty="0">
                <a:ln>
                  <a:noFill/>
                </a:ln>
                <a:solidFill>
                  <a:schemeClr val="tx2"/>
                </a:solidFill>
                <a:effectLst/>
                <a:uLnTx/>
                <a:uFillTx/>
                <a:latin typeface="Arial"/>
                <a:ea typeface="+mn-ea"/>
                <a:cs typeface="Arial"/>
              </a:rPr>
              <a:t>FIT: </a:t>
            </a:r>
            <a:r>
              <a:rPr kumimoji="0" lang="en-US" sz="750" b="0" i="0" u="none" strike="noStrike" kern="1200" cap="none" spc="0" normalizeH="0" baseline="0" noProof="0" dirty="0">
                <a:ln>
                  <a:noFill/>
                </a:ln>
                <a:solidFill>
                  <a:schemeClr val="tx2"/>
                </a:solidFill>
                <a:effectLst/>
                <a:uLnTx/>
                <a:uFillTx/>
                <a:latin typeface="Arial"/>
                <a:ea typeface="+mn-ea"/>
                <a:cs typeface="Arial"/>
              </a:rPr>
              <a:t>fecal immunochemical test; </a:t>
            </a:r>
            <a:r>
              <a:rPr kumimoji="0" lang="en-US" sz="750" b="1" i="0" u="none" strike="noStrike" kern="1200" cap="none" spc="0" normalizeH="0" baseline="0" noProof="0" dirty="0">
                <a:ln>
                  <a:noFill/>
                </a:ln>
                <a:solidFill>
                  <a:schemeClr val="tx2"/>
                </a:solidFill>
                <a:effectLst/>
                <a:uLnTx/>
                <a:uFillTx/>
                <a:latin typeface="Arial"/>
                <a:ea typeface="+mn-ea"/>
                <a:cs typeface="Arial"/>
              </a:rPr>
              <a:t>MDM: </a:t>
            </a:r>
            <a:r>
              <a:rPr kumimoji="0" lang="en-US" sz="750" b="0" i="0" u="none" strike="noStrike" kern="1200" cap="none" spc="0" normalizeH="0" baseline="0" noProof="0" dirty="0">
                <a:ln>
                  <a:noFill/>
                </a:ln>
                <a:solidFill>
                  <a:schemeClr val="tx2"/>
                </a:solidFill>
                <a:effectLst/>
                <a:uLnTx/>
                <a:uFillTx/>
                <a:latin typeface="Arial"/>
                <a:ea typeface="+mn-ea"/>
                <a:cs typeface="Arial"/>
              </a:rPr>
              <a:t>methylated DNA marker; </a:t>
            </a:r>
            <a:r>
              <a:rPr kumimoji="0" lang="en-US" sz="750" b="1" i="0" u="none" strike="noStrike" kern="1200" cap="none" spc="0" normalizeH="0" baseline="0" noProof="0" dirty="0">
                <a:ln>
                  <a:noFill/>
                </a:ln>
                <a:solidFill>
                  <a:schemeClr val="tx2"/>
                </a:solidFill>
                <a:effectLst/>
                <a:uLnTx/>
                <a:uFillTx/>
                <a:latin typeface="Arial"/>
                <a:ea typeface="+mn-ea"/>
                <a:cs typeface="Arial"/>
              </a:rPr>
              <a:t>ZDHHC1: </a:t>
            </a:r>
            <a:r>
              <a:rPr kumimoji="0" lang="en-US" sz="750" b="0" i="0" u="none" strike="noStrike" kern="1200" cap="none" spc="0" normalizeH="0" baseline="0" noProof="0" dirty="0">
                <a:ln>
                  <a:noFill/>
                </a:ln>
                <a:solidFill>
                  <a:schemeClr val="tx2"/>
                </a:solidFill>
                <a:effectLst/>
                <a:uLnTx/>
                <a:uFillTx/>
                <a:latin typeface="Arial"/>
                <a:ea typeface="+mn-ea"/>
                <a:cs typeface="Arial"/>
              </a:rPr>
              <a:t>zinc finger DHHC-type containing 1 gene.</a:t>
            </a:r>
          </a:p>
          <a:p>
            <a:pPr>
              <a:lnSpc>
                <a:spcPct val="110000"/>
              </a:lnSpc>
              <a:defRPr/>
            </a:pP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1. Imperiale TF, et al. </a:t>
            </a:r>
            <a:r>
              <a:rPr kumimoji="0" lang="en-US" sz="750" b="0" i="1"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2024;390(11):984-993.  2. Imperiale TF, et al. </a:t>
            </a:r>
            <a:r>
              <a:rPr kumimoji="0" lang="en-US" sz="750" b="0" i="1"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2024;390(Suppl):S1-S46</a:t>
            </a: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3. </a:t>
            </a:r>
            <a:r>
              <a:rPr kumimoji="0" lang="en-US" b="0" i="0" u="none" strike="noStrike" kern="0" cap="none" spc="0" normalizeH="0" baseline="0" noProof="0" dirty="0">
                <a:ln>
                  <a:noFill/>
                </a:ln>
                <a:solidFill>
                  <a:schemeClr val="tx2"/>
                </a:solidFill>
                <a:effectLst/>
                <a:uLnTx/>
                <a:uFillTx/>
                <a:latin typeface="Arial" panose="020B0604020202020204"/>
                <a:ea typeface="+mn-ea"/>
                <a:cs typeface="Arial" panose="020B0604020202020204" pitchFamily="34" charset="0"/>
              </a:rPr>
              <a:t>Blood Collection Sub-Study of Exact Sciences Protocol 2019-01: "Clinical Validation of an Optimized Multi-Target Stool DNA (</a:t>
            </a:r>
            <a:r>
              <a:rPr kumimoji="0" lang="en-US" b="0" i="0" u="none" strike="noStrike" kern="0" cap="none" spc="0" normalizeH="0" baseline="0" noProof="0" dirty="0">
                <a:ln>
                  <a:noFill/>
                </a:ln>
                <a:solidFill>
                  <a:schemeClr val="tx2"/>
                </a:solidFill>
                <a:effectLst/>
                <a:uLnTx/>
                <a:uFillTx/>
              </a:rPr>
              <a:t>mt-sDNA </a:t>
            </a:r>
            <a:r>
              <a:rPr kumimoji="0" lang="en-US" sz="750" b="0" i="0" u="none" strike="noStrike" kern="0" cap="none" spc="0" normalizeH="0" baseline="0" noProof="0" dirty="0">
                <a:ln>
                  <a:noFill/>
                </a:ln>
                <a:solidFill>
                  <a:schemeClr val="tx2"/>
                </a:solidFill>
                <a:effectLst/>
                <a:uLnTx/>
                <a:uFillTx/>
              </a:rPr>
              <a:t>2.0) Test, For Colorectal Cancer Screening BLUE-C“. ClinicalTrials.gov Identifier: NCT04144751. Updated September 28, 2023. Accessed March 27, 2024.  https://clinicaltrials.gov/study/NCT04144751  4. Imperiale TF, et al. Early performance evaluation of a next-generation multitarget stool DNA screening test for colorectal cancer. Submitted to </a:t>
            </a:r>
            <a:r>
              <a:rPr kumimoji="0" lang="en-US" sz="750" b="0" i="1" u="none" strike="noStrike" kern="0" cap="none" spc="0" normalizeH="0" baseline="0" noProof="0" dirty="0">
                <a:ln>
                  <a:noFill/>
                </a:ln>
                <a:solidFill>
                  <a:schemeClr val="tx2"/>
                </a:solidFill>
                <a:effectLst/>
                <a:uLnTx/>
                <a:uFillTx/>
              </a:rPr>
              <a:t>Gastro Hep Adv.</a:t>
            </a:r>
            <a:endParaRPr kumimoji="0" lang="en-US" sz="750" b="0" i="0" u="none" strike="noStrike" kern="0" cap="none" spc="0" normalizeH="0" baseline="0" noProof="0" dirty="0">
              <a:ln>
                <a:noFill/>
              </a:ln>
              <a:solidFill>
                <a:schemeClr val="tx2"/>
              </a:solidFill>
              <a:effectLst/>
              <a:uLnTx/>
              <a:uFillTx/>
            </a:endParaRPr>
          </a:p>
        </p:txBody>
      </p:sp>
    </p:spTree>
    <p:extLst>
      <p:ext uri="{BB962C8B-B14F-4D97-AF65-F5344CB8AC3E}">
        <p14:creationId xmlns:p14="http://schemas.microsoft.com/office/powerpoint/2010/main" val="3789321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53686-D58E-2B10-EA7B-CAA44619B33E}"/>
              </a:ext>
            </a:extLst>
          </p:cNvPr>
          <p:cNvSpPr/>
          <p:nvPr/>
        </p:nvSpPr>
        <p:spPr>
          <a:xfrm>
            <a:off x="3800023" y="4761562"/>
            <a:ext cx="3339805" cy="953891"/>
          </a:xfrm>
          <a:prstGeom prst="rect">
            <a:avLst/>
          </a:prstGeom>
          <a:solidFill>
            <a:srgbClr val="44546A">
              <a:alpha val="3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4" name="Rectangle 3">
            <a:extLst>
              <a:ext uri="{FF2B5EF4-FFF2-40B4-BE49-F238E27FC236}">
                <a16:creationId xmlns:a16="http://schemas.microsoft.com/office/drawing/2014/main" id="{D9AEABB2-37A5-91AE-E9C3-C500AA88DAFF}"/>
              </a:ext>
            </a:extLst>
          </p:cNvPr>
          <p:cNvSpPr/>
          <p:nvPr/>
        </p:nvSpPr>
        <p:spPr>
          <a:xfrm>
            <a:off x="403863" y="1703760"/>
            <a:ext cx="2116844" cy="4370769"/>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cxnSp>
        <p:nvCxnSpPr>
          <p:cNvPr id="5" name="Straight Arrow Connector 4">
            <a:extLst>
              <a:ext uri="{FF2B5EF4-FFF2-40B4-BE49-F238E27FC236}">
                <a16:creationId xmlns:a16="http://schemas.microsoft.com/office/drawing/2014/main" id="{6A67E9EA-BAEB-8242-5999-6D0D30662EEE}"/>
              </a:ext>
            </a:extLst>
          </p:cNvPr>
          <p:cNvCxnSpPr>
            <a:cxnSpLocks/>
          </p:cNvCxnSpPr>
          <p:nvPr/>
        </p:nvCxnSpPr>
        <p:spPr>
          <a:xfrm>
            <a:off x="6142390" y="1299676"/>
            <a:ext cx="0" cy="592173"/>
          </a:xfrm>
          <a:prstGeom prst="straightConnector1">
            <a:avLst/>
          </a:prstGeom>
          <a:noFill/>
          <a:ln w="19050" cap="flat" cmpd="sng" algn="ctr">
            <a:solidFill>
              <a:srgbClr val="3D5A80"/>
            </a:solidFill>
            <a:prstDash val="solid"/>
            <a:miter lim="800000"/>
            <a:tailEnd type="triangle"/>
          </a:ln>
          <a:effectLst/>
        </p:spPr>
      </p:cxnSp>
      <p:cxnSp>
        <p:nvCxnSpPr>
          <p:cNvPr id="6" name="Straight Arrow Connector 5">
            <a:extLst>
              <a:ext uri="{FF2B5EF4-FFF2-40B4-BE49-F238E27FC236}">
                <a16:creationId xmlns:a16="http://schemas.microsoft.com/office/drawing/2014/main" id="{8F6315CC-F13D-9D5A-1D9B-57CBB033781E}"/>
              </a:ext>
            </a:extLst>
          </p:cNvPr>
          <p:cNvCxnSpPr>
            <a:cxnSpLocks/>
          </p:cNvCxnSpPr>
          <p:nvPr/>
        </p:nvCxnSpPr>
        <p:spPr>
          <a:xfrm>
            <a:off x="5256125" y="1299676"/>
            <a:ext cx="0" cy="592173"/>
          </a:xfrm>
          <a:prstGeom prst="straightConnector1">
            <a:avLst/>
          </a:prstGeom>
          <a:noFill/>
          <a:ln w="19050" cap="flat" cmpd="sng" algn="ctr">
            <a:solidFill>
              <a:srgbClr val="EE6C4D"/>
            </a:solidFill>
            <a:prstDash val="solid"/>
            <a:miter lim="800000"/>
            <a:tailEnd type="triangle"/>
          </a:ln>
          <a:effectLst/>
        </p:spPr>
      </p:cxnSp>
      <p:sp>
        <p:nvSpPr>
          <p:cNvPr id="7" name="Text Placeholder 4">
            <a:extLst>
              <a:ext uri="{FF2B5EF4-FFF2-40B4-BE49-F238E27FC236}">
                <a16:creationId xmlns:a16="http://schemas.microsoft.com/office/drawing/2014/main" id="{F22907AF-A458-5A23-E0AC-FE08F69CAFFD}"/>
              </a:ext>
            </a:extLst>
          </p:cNvPr>
          <p:cNvSpPr txBox="1">
            <a:spLocks/>
          </p:cNvSpPr>
          <p:nvPr/>
        </p:nvSpPr>
        <p:spPr>
          <a:xfrm>
            <a:off x="318040" y="248561"/>
            <a:ext cx="3789501"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BLUE-C Study Flow</a:t>
            </a:r>
            <a:r>
              <a:rPr kumimoji="0" lang="en-US" sz="2400" b="1"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1</a:t>
            </a:r>
            <a:endPar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8" name="Text Placeholder 70">
            <a:extLst>
              <a:ext uri="{FF2B5EF4-FFF2-40B4-BE49-F238E27FC236}">
                <a16:creationId xmlns:a16="http://schemas.microsoft.com/office/drawing/2014/main" id="{68E83D0E-CD78-F20F-A31F-F5F3443FCB9A}"/>
              </a:ext>
            </a:extLst>
          </p:cNvPr>
          <p:cNvSpPr txBox="1">
            <a:spLocks/>
          </p:cNvSpPr>
          <p:nvPr/>
        </p:nvSpPr>
        <p:spPr>
          <a:xfrm>
            <a:off x="530748" y="5894064"/>
            <a:ext cx="11558147" cy="1098668"/>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400" b="0" i="0" u="none" strike="noStrike" kern="1200" cap="none" spc="0" normalizeH="0" baseline="0" noProof="0" dirty="0">
              <a:ln>
                <a:noFill/>
              </a:ln>
              <a:solidFill>
                <a:sysClr val="window" lastClr="FFFFFF">
                  <a:lumMod val="50000"/>
                </a:sysClr>
              </a:solidFill>
              <a:effectLst/>
              <a:uLnTx/>
              <a:uFillTx/>
              <a:latin typeface="Arial" panose="020B0604020202020204"/>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*Polymedco OC-Auto</a:t>
            </a:r>
            <a:r>
              <a:rPr kumimoji="0" lang="en-US" sz="750" b="0" i="0" u="none" strike="noStrike" kern="1200" cap="none" spc="0" normalizeH="0" baseline="30000" noProof="0" dirty="0">
                <a:ln>
                  <a:noFill/>
                </a:ln>
                <a:solidFill>
                  <a:schemeClr val="tx2"/>
                </a:solidFill>
                <a:effectLst/>
                <a:uLnTx/>
                <a:uFillTx/>
                <a:latin typeface="Arial" panose="020B0604020202020204"/>
                <a:ea typeface="+mn-ea"/>
                <a:cs typeface="Arial"/>
              </a:rPr>
              <a:t>®</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 Micro 80 </a:t>
            </a:r>
            <a:r>
              <a:rPr kumimoji="0" lang="en-US" sz="750" b="0" i="0" u="none" strike="noStrike" kern="1200" cap="none" spc="0" normalizeH="0" baseline="0" noProof="0" dirty="0" err="1">
                <a:ln>
                  <a:noFill/>
                </a:ln>
                <a:solidFill>
                  <a:schemeClr val="tx2"/>
                </a:solidFill>
                <a:effectLst/>
                <a:uLnTx/>
                <a:uFillTx/>
                <a:latin typeface="Arial" panose="020B0604020202020204"/>
                <a:ea typeface="+mn-ea"/>
                <a:cs typeface="Arial"/>
              </a:rPr>
              <a:t>iFOB</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 Test. </a:t>
            </a:r>
            <a:r>
              <a:rPr kumimoji="0" lang="en-US" sz="750" b="0" i="0" u="none" strike="noStrike" kern="1200" cap="none" spc="0" normalizeH="0" baseline="30000" noProof="0" dirty="0">
                <a:ln>
                  <a:noFill/>
                </a:ln>
                <a:solidFill>
                  <a:schemeClr val="tx2"/>
                </a:solidFill>
                <a:effectLst/>
                <a:uLnTx/>
                <a:uFillTx/>
                <a:latin typeface="Arial" panose="020B0604020202020204"/>
                <a:ea typeface="+mn-ea"/>
                <a:cs typeface="Arial"/>
              </a:rPr>
              <a:t>†</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Stool samples with hemoglobin &gt;100 ng/mL buffer were considered positive. </a:t>
            </a:r>
            <a:r>
              <a:rPr kumimoji="0" lang="en-US" sz="750" b="0" i="0" u="none" strike="noStrike" kern="1200" cap="none" spc="0" normalizeH="0" baseline="30000" noProof="0" dirty="0">
                <a:ln>
                  <a:noFill/>
                </a:ln>
                <a:solidFill>
                  <a:schemeClr val="tx2"/>
                </a:solidFill>
                <a:effectLst/>
                <a:uLnTx/>
                <a:uFillTx/>
                <a:latin typeface="Arial" panose="020B0604020202020204"/>
                <a:ea typeface="+mn-ea"/>
                <a:cs typeface="Arial"/>
              </a:rPr>
              <a:t>‡</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The algorithm integrates the weighting factor of all the individual biomarkers simultaneously to generate a composite score. Value below a predefined threshold for reference MDM indicates an invalid result</a:t>
            </a:r>
            <a:r>
              <a:rPr kumimoji="0" lang="en-US" sz="750" b="0" i="0" u="none" strike="noStrike" kern="1200" cap="none" spc="0" normalizeH="0" baseline="0" noProof="0" dirty="0">
                <a:ln>
                  <a:noFill/>
                </a:ln>
                <a:solidFill>
                  <a:sysClr val="window" lastClr="FFFFFF">
                    <a:lumMod val="50000"/>
                  </a:sysClr>
                </a:solidFill>
                <a:effectLst/>
                <a:uLnTx/>
                <a:uFillTx/>
                <a:latin typeface="Arial" panose="020B0604020202020204"/>
                <a:ea typeface="+mn-ea"/>
                <a:cs typeface="Arial" panose="020B0604020202020204" pitchFamily="34" charset="0"/>
              </a:rPr>
              <a:t>. </a:t>
            </a:r>
          </a:p>
          <a:p>
            <a:pPr marL="0" marR="0" lvl="0" indent="0" algn="l" defTabSz="914400" rtl="0" eaLnBrk="1" fontAlgn="auto" latinLnBrk="0" hangingPunct="1">
              <a:lnSpc>
                <a:spcPct val="100000"/>
              </a:lnSpc>
              <a:spcBef>
                <a:spcPts val="0"/>
              </a:spcBef>
              <a:buClrTx/>
              <a:buSzTx/>
              <a:buFontTx/>
              <a:buNone/>
              <a:tabLst/>
              <a:defRPr/>
            </a:pPr>
            <a:r>
              <a:rPr kumimoji="0" lang="en-US" sz="750" b="1" i="0" u="none" strike="noStrike" kern="1200" cap="none" spc="0" normalizeH="0" baseline="0" noProof="0" dirty="0">
                <a:ln>
                  <a:noFill/>
                </a:ln>
                <a:solidFill>
                  <a:schemeClr val="tx2"/>
                </a:solidFill>
                <a:effectLst/>
                <a:uLnTx/>
                <a:uFillTx/>
                <a:latin typeface="+mn-lt"/>
                <a:ea typeface="+mn-ea"/>
                <a:cs typeface="+mn-cs"/>
              </a:rPr>
              <a:t>ELISA: </a:t>
            </a:r>
            <a:r>
              <a:rPr kumimoji="0" lang="en-US" sz="750" b="0" i="0" u="none" strike="noStrike" kern="1200" cap="none" spc="0" normalizeH="0" baseline="0" noProof="0" dirty="0">
                <a:ln>
                  <a:noFill/>
                </a:ln>
                <a:solidFill>
                  <a:schemeClr val="tx2"/>
                </a:solidFill>
                <a:effectLst/>
                <a:uLnTx/>
                <a:uFillTx/>
                <a:latin typeface="+mn-lt"/>
                <a:ea typeface="+mn-ea"/>
                <a:cs typeface="+mn-cs"/>
              </a:rPr>
              <a:t>enzyme-linked immunosorbent assay; </a:t>
            </a:r>
            <a:r>
              <a:rPr kumimoji="0" lang="en-US" sz="750" b="1" i="0" u="none" strike="noStrike" kern="1200" cap="none" spc="0" normalizeH="0" baseline="0" noProof="0" dirty="0">
                <a:ln>
                  <a:noFill/>
                </a:ln>
                <a:solidFill>
                  <a:schemeClr val="tx2"/>
                </a:solidFill>
                <a:effectLst/>
                <a:uLnTx/>
                <a:uFillTx/>
                <a:latin typeface="+mn-lt"/>
                <a:ea typeface="+mn-ea"/>
                <a:cs typeface="+mn-cs"/>
              </a:rPr>
              <a:t>FIT:</a:t>
            </a:r>
            <a:r>
              <a:rPr kumimoji="0" lang="en-US" sz="750" b="0" i="0" u="none" strike="noStrike" kern="1200" cap="none" spc="0" normalizeH="0" baseline="0" noProof="0" dirty="0">
                <a:ln>
                  <a:noFill/>
                </a:ln>
                <a:solidFill>
                  <a:schemeClr val="tx2"/>
                </a:solidFill>
                <a:effectLst/>
                <a:uLnTx/>
                <a:uFillTx/>
                <a:latin typeface="+mn-lt"/>
                <a:ea typeface="+mn-ea"/>
                <a:cs typeface="+mn-cs"/>
              </a:rPr>
              <a:t> fecal immunochemical test; </a:t>
            </a:r>
            <a:r>
              <a:rPr kumimoji="0" lang="en-US" sz="750" b="1" i="0" u="none" strike="noStrike" kern="1200" cap="none" spc="0" normalizeH="0" baseline="0" noProof="0" dirty="0">
                <a:ln>
                  <a:noFill/>
                </a:ln>
                <a:solidFill>
                  <a:schemeClr val="tx2"/>
                </a:solidFill>
                <a:effectLst/>
                <a:uLnTx/>
                <a:uFillTx/>
                <a:latin typeface="+mn-lt"/>
                <a:ea typeface="+mn-ea"/>
                <a:cs typeface="+mn-cs"/>
              </a:rPr>
              <a:t>Hb:</a:t>
            </a:r>
            <a:r>
              <a:rPr kumimoji="0" lang="en-US" sz="750" b="0" i="0" u="none" strike="noStrike" kern="1200" cap="none" spc="0" normalizeH="0" baseline="0" noProof="0" dirty="0">
                <a:ln>
                  <a:noFill/>
                </a:ln>
                <a:solidFill>
                  <a:schemeClr val="tx2"/>
                </a:solidFill>
                <a:effectLst/>
                <a:uLnTx/>
                <a:uFillTx/>
                <a:latin typeface="+mn-lt"/>
                <a:ea typeface="+mn-ea"/>
                <a:cs typeface="+mn-cs"/>
              </a:rPr>
              <a:t> hemoglobin; </a:t>
            </a:r>
            <a:r>
              <a:rPr kumimoji="0" lang="en-US" sz="750" b="1" i="0" u="none" strike="noStrike" kern="1200" cap="none" spc="0" normalizeH="0" baseline="0" noProof="0" dirty="0">
                <a:ln>
                  <a:noFill/>
                </a:ln>
                <a:solidFill>
                  <a:schemeClr val="tx2"/>
                </a:solidFill>
                <a:effectLst/>
                <a:uLnTx/>
                <a:uFillTx/>
                <a:latin typeface="+mn-lt"/>
                <a:ea typeface="+mn-ea"/>
                <a:cs typeface="+mn-cs"/>
              </a:rPr>
              <a:t>LQAS: </a:t>
            </a:r>
            <a:r>
              <a:rPr kumimoji="0" lang="en-US" sz="750" b="0" i="0" u="none" strike="noStrike" kern="1200" cap="none" spc="0" normalizeH="0" baseline="0" noProof="0" dirty="0">
                <a:ln>
                  <a:noFill/>
                </a:ln>
                <a:solidFill>
                  <a:schemeClr val="tx2"/>
                </a:solidFill>
                <a:effectLst/>
                <a:uLnTx/>
                <a:uFillTx/>
                <a:latin typeface="+mn-lt"/>
                <a:ea typeface="+mn-ea"/>
                <a:cs typeface="+mn-cs"/>
              </a:rPr>
              <a:t>long-probe quantitative amplified signal; </a:t>
            </a:r>
            <a:r>
              <a:rPr kumimoji="0" lang="en-US" sz="750" b="1" i="0" u="none" strike="noStrike" kern="1200" cap="none" spc="0" normalizeH="0" baseline="0" noProof="0" dirty="0">
                <a:ln>
                  <a:noFill/>
                </a:ln>
                <a:solidFill>
                  <a:schemeClr val="tx2"/>
                </a:solidFill>
                <a:effectLst/>
                <a:uLnTx/>
                <a:uFillTx/>
                <a:latin typeface="+mn-lt"/>
                <a:ea typeface="+mn-ea"/>
                <a:cs typeface="+mn-cs"/>
              </a:rPr>
              <a:t>MDM: </a:t>
            </a:r>
            <a:r>
              <a:rPr kumimoji="0" lang="en-US" sz="750" b="0" i="0" u="none" strike="noStrike" kern="1200" cap="none" spc="0" normalizeH="0" baseline="0" noProof="0" dirty="0">
                <a:ln>
                  <a:noFill/>
                </a:ln>
                <a:solidFill>
                  <a:schemeClr val="tx2"/>
                </a:solidFill>
                <a:effectLst/>
                <a:uLnTx/>
                <a:uFillTx/>
                <a:latin typeface="+mn-lt"/>
                <a:ea typeface="+mn-ea"/>
                <a:cs typeface="+mn-cs"/>
              </a:rPr>
              <a:t>methylated DNA marker; </a:t>
            </a:r>
            <a:r>
              <a:rPr kumimoji="0" lang="en-US" sz="750" b="1" i="0" u="none" strike="noStrike" kern="1200" cap="none" spc="0" normalizeH="0" baseline="0" noProof="0" dirty="0">
                <a:ln>
                  <a:noFill/>
                </a:ln>
                <a:solidFill>
                  <a:schemeClr val="tx2"/>
                </a:solidFill>
                <a:effectLst/>
                <a:uLnTx/>
                <a:uFillTx/>
                <a:latin typeface="+mn-lt"/>
                <a:ea typeface="+mn-ea"/>
                <a:cs typeface="+mn-cs"/>
              </a:rPr>
              <a:t>PCR: </a:t>
            </a:r>
            <a:r>
              <a:rPr kumimoji="0" lang="en-US" sz="750" b="0" i="0" u="none" strike="noStrike" kern="1200" cap="none" spc="0" normalizeH="0" baseline="0" noProof="0" dirty="0">
                <a:ln>
                  <a:noFill/>
                </a:ln>
                <a:solidFill>
                  <a:schemeClr val="tx2"/>
                </a:solidFill>
                <a:effectLst/>
                <a:uLnTx/>
                <a:uFillTx/>
                <a:latin typeface="+mn-lt"/>
                <a:ea typeface="+mn-ea"/>
                <a:cs typeface="+mn-cs"/>
              </a:rPr>
              <a:t>polymerase chain reaction.</a:t>
            </a:r>
          </a:p>
          <a:p>
            <a:pPr>
              <a:lnSpc>
                <a:spcPct val="100000"/>
              </a:lnSpc>
              <a:defRPr/>
            </a:pPr>
            <a:r>
              <a:rPr kumimoji="0" lang="en-US" sz="750" b="0" i="0" u="none" strike="noStrike" kern="1200" cap="none" spc="0" normalizeH="0" baseline="0" noProof="0" dirty="0">
                <a:ln>
                  <a:noFill/>
                </a:ln>
                <a:solidFill>
                  <a:schemeClr val="tx2"/>
                </a:solidFill>
                <a:effectLst/>
                <a:uLnTx/>
                <a:uFillTx/>
                <a:latin typeface="+mn-lt"/>
                <a:ea typeface="+mn-ea"/>
                <a:cs typeface="+mn-cs"/>
              </a:rPr>
              <a:t>1. </a:t>
            </a:r>
            <a:r>
              <a:rPr kumimoji="0" lang="en-US" sz="750" b="0" i="0" u="none" strike="noStrike" kern="1200" cap="none" spc="0" normalizeH="0" baseline="0" noProof="0" dirty="0" err="1">
                <a:ln>
                  <a:noFill/>
                </a:ln>
                <a:solidFill>
                  <a:schemeClr val="tx2"/>
                </a:solidFill>
                <a:effectLst/>
                <a:uLnTx/>
                <a:uFillTx/>
                <a:latin typeface="+mn-lt"/>
                <a:ea typeface="+mn-ea"/>
                <a:cs typeface="+mn-cs"/>
              </a:rPr>
              <a:t>Imperiale</a:t>
            </a:r>
            <a:r>
              <a:rPr kumimoji="0" lang="en-US" sz="750" b="0" i="0" u="none" strike="noStrike" kern="1200" cap="none" spc="0" normalizeH="0" baseline="0" noProof="0" dirty="0">
                <a:ln>
                  <a:noFill/>
                </a:ln>
                <a:solidFill>
                  <a:schemeClr val="tx2"/>
                </a:solidFill>
                <a:effectLst/>
                <a:uLnTx/>
                <a:uFillTx/>
                <a:latin typeface="+mn-lt"/>
                <a:ea typeface="+mn-ea"/>
                <a:cs typeface="+mn-cs"/>
              </a:rPr>
              <a:t> TF, et al.</a:t>
            </a:r>
            <a:r>
              <a:rPr lang="en-US" sz="750" dirty="0">
                <a:solidFill>
                  <a:schemeClr val="tx2"/>
                </a:solidFill>
                <a:latin typeface="+mn-lt"/>
                <a:cs typeface="+mn-cs"/>
              </a:rPr>
              <a:t> </a:t>
            </a:r>
            <a:r>
              <a:rPr kumimoji="0" lang="en-US" sz="750" b="0" i="0" u="none" strike="noStrike" kern="1200" cap="none" spc="0" normalizeH="0" baseline="0" noProof="0" dirty="0">
                <a:ln>
                  <a:noFill/>
                </a:ln>
                <a:solidFill>
                  <a:schemeClr val="tx2"/>
                </a:solidFill>
                <a:effectLst/>
                <a:uLnTx/>
                <a:uFillTx/>
                <a:latin typeface="+mn-lt"/>
                <a:ea typeface="+mn-ea"/>
                <a:cs typeface="+mn-cs"/>
              </a:rPr>
              <a:t> </a:t>
            </a:r>
            <a:r>
              <a:rPr kumimoji="0" lang="en-US" sz="750" b="0" i="1" u="none" strike="noStrike" kern="1200" cap="none" spc="0" normalizeH="0" baseline="0" noProof="0" dirty="0">
                <a:ln>
                  <a:noFill/>
                </a:ln>
                <a:solidFill>
                  <a:schemeClr val="tx2"/>
                </a:solidFill>
                <a:effectLst/>
                <a:uLnTx/>
                <a:uFillTx/>
                <a:latin typeface="+mn-lt"/>
                <a:ea typeface="+mn-ea"/>
                <a:cs typeface="+mn-cs"/>
              </a:rPr>
              <a:t>N Engl J Med</a:t>
            </a:r>
            <a:r>
              <a:rPr kumimoji="0" lang="en-US" sz="750" b="0" i="0" u="none" strike="noStrike" kern="1200" cap="none" spc="0" normalizeH="0" baseline="0" noProof="0" dirty="0">
                <a:ln>
                  <a:noFill/>
                </a:ln>
                <a:solidFill>
                  <a:schemeClr val="tx2"/>
                </a:solidFill>
                <a:effectLst/>
                <a:uLnTx/>
                <a:uFillTx/>
                <a:latin typeface="+mn-lt"/>
                <a:ea typeface="+mn-ea"/>
                <a:cs typeface="+mn-cs"/>
              </a:rPr>
              <a:t>.</a:t>
            </a:r>
            <a:r>
              <a:rPr lang="en-US" sz="750" dirty="0">
                <a:solidFill>
                  <a:schemeClr val="tx2"/>
                </a:solidFill>
                <a:latin typeface="+mn-lt"/>
                <a:cs typeface="+mn-cs"/>
              </a:rPr>
              <a:t> </a:t>
            </a:r>
            <a:r>
              <a:rPr kumimoji="0" lang="en-US" sz="750" b="0" i="0" u="none" strike="noStrike" kern="1200" cap="none" spc="0" normalizeH="0" baseline="0" noProof="0" dirty="0">
                <a:ln>
                  <a:noFill/>
                </a:ln>
                <a:solidFill>
                  <a:schemeClr val="tx2"/>
                </a:solidFill>
                <a:effectLst/>
                <a:uLnTx/>
                <a:uFillTx/>
                <a:latin typeface="+mn-lt"/>
                <a:ea typeface="+mn-ea"/>
                <a:cs typeface="+mn-cs"/>
              </a:rPr>
              <a:t>2024;390(Suppl):S1-S46.</a:t>
            </a:r>
            <a:r>
              <a:rPr kumimoji="0" lang="en-US" sz="750" b="0" i="1" u="none" strike="noStrike" kern="1200" cap="none" spc="0" normalizeH="0" baseline="0" noProof="0" dirty="0">
                <a:ln>
                  <a:noFill/>
                </a:ln>
                <a:solidFill>
                  <a:schemeClr val="tx2"/>
                </a:solidFill>
                <a:effectLst/>
                <a:uLnTx/>
                <a:uFillTx/>
                <a:latin typeface="+mn-lt"/>
                <a:ea typeface="+mn-ea"/>
                <a:cs typeface="+mn-cs"/>
              </a:rPr>
              <a:t> 2</a:t>
            </a:r>
            <a:r>
              <a:rPr kumimoji="0" lang="en-US" sz="750" b="0" i="0" u="none" strike="noStrike" kern="1200" cap="none" spc="0" normalizeH="0" baseline="0" noProof="0" dirty="0">
                <a:ln>
                  <a:noFill/>
                </a:ln>
                <a:solidFill>
                  <a:schemeClr val="tx2"/>
                </a:solidFill>
                <a:effectLst/>
                <a:uLnTx/>
                <a:uFillTx/>
                <a:latin typeface="+mn-lt"/>
                <a:ea typeface="+mn-ea"/>
                <a:cs typeface="+mn-cs"/>
              </a:rPr>
              <a:t>. </a:t>
            </a:r>
            <a:r>
              <a:rPr kumimoji="0" lang="en-US" sz="750" b="0" i="0" u="none" strike="noStrike" kern="1200" cap="none" spc="0" normalizeH="0" baseline="0" noProof="0" dirty="0" err="1">
                <a:ln>
                  <a:noFill/>
                </a:ln>
                <a:solidFill>
                  <a:schemeClr val="tx2"/>
                </a:solidFill>
                <a:effectLst/>
                <a:uLnTx/>
                <a:uFillTx/>
                <a:latin typeface="+mn-lt"/>
                <a:ea typeface="+mn-ea"/>
                <a:cs typeface="+mn-cs"/>
              </a:rPr>
              <a:t>Imperiale</a:t>
            </a:r>
            <a:r>
              <a:rPr kumimoji="0" lang="en-US" sz="750" b="0" i="0" u="none" strike="noStrike" kern="1200" cap="none" spc="0" normalizeH="0" baseline="0" noProof="0" dirty="0">
                <a:ln>
                  <a:noFill/>
                </a:ln>
                <a:solidFill>
                  <a:schemeClr val="tx2"/>
                </a:solidFill>
                <a:effectLst/>
                <a:uLnTx/>
                <a:uFillTx/>
                <a:latin typeface="+mn-lt"/>
                <a:ea typeface="+mn-ea"/>
                <a:cs typeface="+mn-cs"/>
              </a:rPr>
              <a:t> TF, et al. </a:t>
            </a:r>
            <a:r>
              <a:rPr kumimoji="0" lang="en-US" sz="750" b="0" i="1" u="none" strike="noStrike" kern="1200" cap="none" spc="0" normalizeH="0" baseline="0" noProof="0" dirty="0">
                <a:ln>
                  <a:noFill/>
                </a:ln>
                <a:solidFill>
                  <a:schemeClr val="tx2"/>
                </a:solidFill>
                <a:effectLst/>
                <a:uLnTx/>
                <a:uFillTx/>
                <a:latin typeface="+mn-lt"/>
                <a:ea typeface="+mn-ea"/>
                <a:cs typeface="+mn-cs"/>
              </a:rPr>
              <a:t>N Engl J Med</a:t>
            </a:r>
            <a:r>
              <a:rPr kumimoji="0" lang="en-US" sz="750" b="0" i="0" u="none" strike="noStrike" kern="1200" cap="none" spc="0" normalizeH="0" baseline="0" noProof="0" dirty="0">
                <a:ln>
                  <a:noFill/>
                </a:ln>
                <a:solidFill>
                  <a:schemeClr val="tx2"/>
                </a:solidFill>
                <a:effectLst/>
                <a:uLnTx/>
                <a:uFillTx/>
                <a:latin typeface="+mn-lt"/>
                <a:ea typeface="+mn-ea"/>
                <a:cs typeface="+mn-cs"/>
              </a:rPr>
              <a:t>. 2024;390(11):984-993</a:t>
            </a:r>
            <a:r>
              <a:rPr lang="en-US" sz="750" dirty="0">
                <a:solidFill>
                  <a:schemeClr val="tx2"/>
                </a:solidFill>
              </a:rPr>
              <a:t>.</a:t>
            </a:r>
            <a:endParaRPr lang="en-US" sz="750" b="0" i="1" u="none" strike="noStrike" kern="1200" cap="none" spc="0" normalizeH="0" baseline="0" noProof="0" dirty="0">
              <a:ln>
                <a:noFill/>
              </a:ln>
              <a:solidFill>
                <a:schemeClr val="tx2"/>
              </a:solidFill>
              <a:effectLst/>
              <a:uLnTx/>
              <a:uFillTx/>
              <a:latin typeface="+mn-lt"/>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50" b="0" i="0" u="none" strike="noStrike" kern="1200" cap="none" spc="0" normalizeH="0" baseline="0" noProof="0" dirty="0">
              <a:ln>
                <a:noFill/>
              </a:ln>
              <a:solidFill>
                <a:sysClr val="window" lastClr="FFFFFF">
                  <a:lumMod val="50000"/>
                </a:sysClr>
              </a:solidFill>
              <a:effectLst/>
              <a:uLnTx/>
              <a:uFillTx/>
              <a:latin typeface="Arial" panose="020B0604020202020204"/>
              <a:ea typeface="+mn-ea"/>
              <a:cs typeface="Arial"/>
            </a:endParaRPr>
          </a:p>
        </p:txBody>
      </p:sp>
      <p:sp>
        <p:nvSpPr>
          <p:cNvPr id="9" name="TextBox 8">
            <a:extLst>
              <a:ext uri="{FF2B5EF4-FFF2-40B4-BE49-F238E27FC236}">
                <a16:creationId xmlns:a16="http://schemas.microsoft.com/office/drawing/2014/main" id="{45E2EBD1-D86B-1654-E94D-FA64F876E54D}"/>
              </a:ext>
            </a:extLst>
          </p:cNvPr>
          <p:cNvSpPr txBox="1"/>
          <p:nvPr/>
        </p:nvSpPr>
        <p:spPr>
          <a:xfrm>
            <a:off x="4120365" y="1869634"/>
            <a:ext cx="1301089"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Stool sample for Hb</a:t>
            </a:r>
          </a:p>
        </p:txBody>
      </p:sp>
      <p:sp>
        <p:nvSpPr>
          <p:cNvPr id="10" name="TextBox 9">
            <a:extLst>
              <a:ext uri="{FF2B5EF4-FFF2-40B4-BE49-F238E27FC236}">
                <a16:creationId xmlns:a16="http://schemas.microsoft.com/office/drawing/2014/main" id="{9EFD6CB1-127F-BFB0-633B-D7D526FBC7AA}"/>
              </a:ext>
            </a:extLst>
          </p:cNvPr>
          <p:cNvSpPr txBox="1"/>
          <p:nvPr/>
        </p:nvSpPr>
        <p:spPr>
          <a:xfrm>
            <a:off x="5840675" y="1869634"/>
            <a:ext cx="2133050"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Whole stool sample for MDM</a:t>
            </a:r>
          </a:p>
        </p:txBody>
      </p:sp>
      <p:sp>
        <p:nvSpPr>
          <p:cNvPr id="11" name="TextBox 10">
            <a:extLst>
              <a:ext uri="{FF2B5EF4-FFF2-40B4-BE49-F238E27FC236}">
                <a16:creationId xmlns:a16="http://schemas.microsoft.com/office/drawing/2014/main" id="{1FD508AA-AF58-578B-A6CF-76F4FCB3B6E2}"/>
              </a:ext>
            </a:extLst>
          </p:cNvPr>
          <p:cNvSpPr txBox="1"/>
          <p:nvPr/>
        </p:nvSpPr>
        <p:spPr>
          <a:xfrm>
            <a:off x="3800024" y="2561381"/>
            <a:ext cx="3342914" cy="246221"/>
          </a:xfrm>
          <a:prstGeom prst="rect">
            <a:avLst/>
          </a:prstGeom>
          <a:solidFill>
            <a:schemeClr val="accent1">
              <a:lumMod val="40000"/>
              <a:lumOff val="60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effectLst/>
                <a:uLnTx/>
                <a:uFillTx/>
              </a:rPr>
              <a:t>Exact Sciences Laboratories, Madison, WI</a:t>
            </a:r>
          </a:p>
        </p:txBody>
      </p:sp>
      <p:sp>
        <p:nvSpPr>
          <p:cNvPr id="12" name="TextBox 11">
            <a:extLst>
              <a:ext uri="{FF2B5EF4-FFF2-40B4-BE49-F238E27FC236}">
                <a16:creationId xmlns:a16="http://schemas.microsoft.com/office/drawing/2014/main" id="{E69DA4AB-DD72-2F73-827A-304B89673FAC}"/>
              </a:ext>
            </a:extLst>
          </p:cNvPr>
          <p:cNvSpPr txBox="1"/>
          <p:nvPr/>
        </p:nvSpPr>
        <p:spPr>
          <a:xfrm>
            <a:off x="8961885" y="1869634"/>
            <a:ext cx="2512220"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Buffer adjusted, homogenized </a:t>
            </a:r>
            <a:r>
              <a:rPr kumimoji="0" lang="en-US" sz="1000" b="0" i="0" u="none" strike="noStrike" kern="0" cap="none" spc="0" normalizeH="0" baseline="0" noProof="0">
                <a:ln>
                  <a:noFill/>
                </a:ln>
                <a:solidFill>
                  <a:prstClr val="black"/>
                </a:solidFill>
                <a:effectLst/>
                <a:uLnTx/>
                <a:uFillTx/>
                <a:sym typeface="Wingdings" panose="05000000000000000000" pitchFamily="2" charset="2"/>
              </a:rPr>
              <a:t> -80°C</a:t>
            </a:r>
            <a:endParaRPr kumimoji="0" lang="en-US" sz="1000" b="0" i="0" u="none" strike="noStrike" kern="0" cap="none" spc="0" normalizeH="0" baseline="0" noProof="0">
              <a:ln>
                <a:noFill/>
              </a:ln>
              <a:solidFill>
                <a:prstClr val="black"/>
              </a:solidFill>
              <a:effectLst/>
              <a:uLnTx/>
              <a:uFillTx/>
            </a:endParaRPr>
          </a:p>
        </p:txBody>
      </p:sp>
      <p:sp>
        <p:nvSpPr>
          <p:cNvPr id="13" name="TextBox 12">
            <a:extLst>
              <a:ext uri="{FF2B5EF4-FFF2-40B4-BE49-F238E27FC236}">
                <a16:creationId xmlns:a16="http://schemas.microsoft.com/office/drawing/2014/main" id="{72529AEA-8ABE-7E38-F213-6F4B50D1E1E3}"/>
              </a:ext>
            </a:extLst>
          </p:cNvPr>
          <p:cNvSpPr txBox="1"/>
          <p:nvPr/>
        </p:nvSpPr>
        <p:spPr>
          <a:xfrm>
            <a:off x="4107542" y="3065824"/>
            <a:ext cx="1384977"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Vortexed </a:t>
            </a:r>
            <a:r>
              <a:rPr kumimoji="0" lang="en-US" sz="1000" b="0" i="0" u="none" strike="noStrike" kern="0" cap="none" spc="0" normalizeH="0" baseline="0" noProof="0">
                <a:ln>
                  <a:noFill/>
                </a:ln>
                <a:solidFill>
                  <a:prstClr val="black"/>
                </a:solidFill>
                <a:effectLst/>
                <a:uLnTx/>
                <a:uFillTx/>
                <a:sym typeface="Wingdings" panose="05000000000000000000" pitchFamily="2" charset="2"/>
              </a:rPr>
              <a:t> -80°C</a:t>
            </a:r>
            <a:endParaRPr kumimoji="0" lang="en-US" sz="1000" b="0" i="0" u="none" strike="noStrike" kern="0" cap="none" spc="0" normalizeH="0" baseline="0" noProof="0">
              <a:ln>
                <a:noFill/>
              </a:ln>
              <a:solidFill>
                <a:prstClr val="black"/>
              </a:solidFill>
              <a:effectLst/>
              <a:uLnTx/>
              <a:uFillTx/>
            </a:endParaRPr>
          </a:p>
        </p:txBody>
      </p:sp>
      <p:sp>
        <p:nvSpPr>
          <p:cNvPr id="14" name="TextBox 13">
            <a:extLst>
              <a:ext uri="{FF2B5EF4-FFF2-40B4-BE49-F238E27FC236}">
                <a16:creationId xmlns:a16="http://schemas.microsoft.com/office/drawing/2014/main" id="{B6A55702-472E-02E6-6392-16DB8CACFF40}"/>
              </a:ext>
            </a:extLst>
          </p:cNvPr>
          <p:cNvSpPr txBox="1"/>
          <p:nvPr/>
        </p:nvSpPr>
        <p:spPr>
          <a:xfrm>
            <a:off x="8963070" y="2377483"/>
            <a:ext cx="2464906"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Centrifuged, removed PCR inhibitors, captured magnetic beads of MDM</a:t>
            </a:r>
          </a:p>
        </p:txBody>
      </p:sp>
      <p:sp>
        <p:nvSpPr>
          <p:cNvPr id="15" name="TextBox 14">
            <a:extLst>
              <a:ext uri="{FF2B5EF4-FFF2-40B4-BE49-F238E27FC236}">
                <a16:creationId xmlns:a16="http://schemas.microsoft.com/office/drawing/2014/main" id="{039ECA94-E877-09E0-B6CC-C70703A403E5}"/>
              </a:ext>
            </a:extLst>
          </p:cNvPr>
          <p:cNvSpPr txBox="1"/>
          <p:nvPr/>
        </p:nvSpPr>
        <p:spPr>
          <a:xfrm>
            <a:off x="4757932" y="3541061"/>
            <a:ext cx="734788"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ELISA</a:t>
            </a:r>
          </a:p>
        </p:txBody>
      </p:sp>
      <p:sp>
        <p:nvSpPr>
          <p:cNvPr id="16" name="TextBox 15">
            <a:extLst>
              <a:ext uri="{FF2B5EF4-FFF2-40B4-BE49-F238E27FC236}">
                <a16:creationId xmlns:a16="http://schemas.microsoft.com/office/drawing/2014/main" id="{C3E60F5F-3AC9-D971-5983-AB4BAD4F405D}"/>
              </a:ext>
            </a:extLst>
          </p:cNvPr>
          <p:cNvSpPr txBox="1"/>
          <p:nvPr/>
        </p:nvSpPr>
        <p:spPr>
          <a:xfrm>
            <a:off x="3800023" y="4054918"/>
            <a:ext cx="3342907" cy="246221"/>
          </a:xfrm>
          <a:prstGeom prst="rect">
            <a:avLst/>
          </a:prstGeom>
          <a:solidFill>
            <a:schemeClr val="accent1">
              <a:lumMod val="40000"/>
              <a:lumOff val="60000"/>
            </a:scheme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effectLst/>
                <a:uLnTx/>
                <a:uFillTx/>
              </a:rPr>
              <a:t>Exact Sciences System Software</a:t>
            </a:r>
          </a:p>
        </p:txBody>
      </p:sp>
      <p:sp>
        <p:nvSpPr>
          <p:cNvPr id="17" name="TextBox 16">
            <a:extLst>
              <a:ext uri="{FF2B5EF4-FFF2-40B4-BE49-F238E27FC236}">
                <a16:creationId xmlns:a16="http://schemas.microsoft.com/office/drawing/2014/main" id="{0C357AE7-45C5-FAEF-FDC8-536DAB5135EB}"/>
              </a:ext>
            </a:extLst>
          </p:cNvPr>
          <p:cNvSpPr txBox="1"/>
          <p:nvPr/>
        </p:nvSpPr>
        <p:spPr>
          <a:xfrm>
            <a:off x="3441030" y="4398533"/>
            <a:ext cx="1960623"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Analytic result fecal hemoglobin</a:t>
            </a:r>
          </a:p>
        </p:txBody>
      </p:sp>
      <p:sp>
        <p:nvSpPr>
          <p:cNvPr id="18" name="TextBox 17">
            <a:extLst>
              <a:ext uri="{FF2B5EF4-FFF2-40B4-BE49-F238E27FC236}">
                <a16:creationId xmlns:a16="http://schemas.microsoft.com/office/drawing/2014/main" id="{48B7B664-4742-F62B-2458-50E28CCA9196}"/>
              </a:ext>
            </a:extLst>
          </p:cNvPr>
          <p:cNvSpPr txBox="1"/>
          <p:nvPr/>
        </p:nvSpPr>
        <p:spPr>
          <a:xfrm>
            <a:off x="9094242" y="3039221"/>
            <a:ext cx="2202563"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3 MDMs and a reference standard</a:t>
            </a:r>
          </a:p>
        </p:txBody>
      </p:sp>
      <p:sp>
        <p:nvSpPr>
          <p:cNvPr id="19" name="TextBox 18">
            <a:extLst>
              <a:ext uri="{FF2B5EF4-FFF2-40B4-BE49-F238E27FC236}">
                <a16:creationId xmlns:a16="http://schemas.microsoft.com/office/drawing/2014/main" id="{B7355C9E-79DF-E692-1F87-78D47EB4CDCE}"/>
              </a:ext>
            </a:extLst>
          </p:cNvPr>
          <p:cNvSpPr txBox="1"/>
          <p:nvPr/>
        </p:nvSpPr>
        <p:spPr>
          <a:xfrm>
            <a:off x="9445432" y="3547070"/>
            <a:ext cx="1500183"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Bisulfite conversion</a:t>
            </a:r>
          </a:p>
        </p:txBody>
      </p:sp>
      <p:sp>
        <p:nvSpPr>
          <p:cNvPr id="20" name="TextBox 19">
            <a:extLst>
              <a:ext uri="{FF2B5EF4-FFF2-40B4-BE49-F238E27FC236}">
                <a16:creationId xmlns:a16="http://schemas.microsoft.com/office/drawing/2014/main" id="{E61D38AF-17BF-D4F8-149E-1141D4E0DB79}"/>
              </a:ext>
            </a:extLst>
          </p:cNvPr>
          <p:cNvSpPr txBox="1"/>
          <p:nvPr/>
        </p:nvSpPr>
        <p:spPr>
          <a:xfrm>
            <a:off x="9116711" y="4054918"/>
            <a:ext cx="2202567"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Quantitative amplification: LQAS</a:t>
            </a:r>
          </a:p>
        </p:txBody>
      </p:sp>
      <p:sp>
        <p:nvSpPr>
          <p:cNvPr id="21" name="TextBox 20">
            <a:extLst>
              <a:ext uri="{FF2B5EF4-FFF2-40B4-BE49-F238E27FC236}">
                <a16:creationId xmlns:a16="http://schemas.microsoft.com/office/drawing/2014/main" id="{799F8DDB-7E7B-F901-82E5-794F71CC2756}"/>
              </a:ext>
            </a:extLst>
          </p:cNvPr>
          <p:cNvSpPr txBox="1"/>
          <p:nvPr/>
        </p:nvSpPr>
        <p:spPr>
          <a:xfrm>
            <a:off x="5812047" y="4398533"/>
            <a:ext cx="2338567"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Analytic quantification of MDMs</a:t>
            </a:r>
          </a:p>
        </p:txBody>
      </p:sp>
      <p:cxnSp>
        <p:nvCxnSpPr>
          <p:cNvPr id="22" name="Connector: Elbow 21">
            <a:extLst>
              <a:ext uri="{FF2B5EF4-FFF2-40B4-BE49-F238E27FC236}">
                <a16:creationId xmlns:a16="http://schemas.microsoft.com/office/drawing/2014/main" id="{2A29EE80-41F8-E072-7451-4E122A5515D6}"/>
              </a:ext>
            </a:extLst>
          </p:cNvPr>
          <p:cNvCxnSpPr>
            <a:cxnSpLocks/>
            <a:stCxn id="26" idx="1"/>
            <a:endCxn id="23" idx="0"/>
          </p:cNvCxnSpPr>
          <p:nvPr/>
        </p:nvCxnSpPr>
        <p:spPr>
          <a:xfrm rot="10800000" flipV="1">
            <a:off x="1451937" y="1299676"/>
            <a:ext cx="962980" cy="596755"/>
          </a:xfrm>
          <a:prstGeom prst="bentConnector2">
            <a:avLst/>
          </a:prstGeom>
          <a:noFill/>
          <a:ln w="19050" cap="flat" cmpd="sng" algn="ctr">
            <a:solidFill>
              <a:sysClr val="windowText" lastClr="000000">
                <a:lumMod val="50000"/>
                <a:lumOff val="50000"/>
              </a:sysClr>
            </a:solidFill>
            <a:prstDash val="solid"/>
            <a:miter lim="800000"/>
            <a:tailEnd type="triangle"/>
          </a:ln>
          <a:effectLst/>
        </p:spPr>
      </p:cxnSp>
      <p:sp>
        <p:nvSpPr>
          <p:cNvPr id="23" name="TextBox 22">
            <a:extLst>
              <a:ext uri="{FF2B5EF4-FFF2-40B4-BE49-F238E27FC236}">
                <a16:creationId xmlns:a16="http://schemas.microsoft.com/office/drawing/2014/main" id="{6F5EB12F-2957-F753-9F70-90168B74BEA0}"/>
              </a:ext>
            </a:extLst>
          </p:cNvPr>
          <p:cNvSpPr txBox="1"/>
          <p:nvPr/>
        </p:nvSpPr>
        <p:spPr>
          <a:xfrm>
            <a:off x="793569" y="1896432"/>
            <a:ext cx="1316736"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Stool sample for Hb by commercial FIT</a:t>
            </a:r>
          </a:p>
        </p:txBody>
      </p:sp>
      <p:sp>
        <p:nvSpPr>
          <p:cNvPr id="24" name="TextBox 23">
            <a:extLst>
              <a:ext uri="{FF2B5EF4-FFF2-40B4-BE49-F238E27FC236}">
                <a16:creationId xmlns:a16="http://schemas.microsoft.com/office/drawing/2014/main" id="{E0916FC2-8767-6E01-4EB6-0FB685D3D1FA}"/>
              </a:ext>
            </a:extLst>
          </p:cNvPr>
          <p:cNvSpPr txBox="1"/>
          <p:nvPr/>
        </p:nvSpPr>
        <p:spPr>
          <a:xfrm>
            <a:off x="402678" y="2484436"/>
            <a:ext cx="2116844"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rPr>
              <a:t>Molecular Pathology Laboratory Network, Knoxville, TN</a:t>
            </a:r>
            <a:r>
              <a:rPr kumimoji="0" lang="en-US" sz="1000" b="0" i="0" u="none" strike="noStrike" kern="0" cap="none" spc="0" normalizeH="0" baseline="30000" noProof="0" dirty="0">
                <a:ln>
                  <a:noFill/>
                </a:ln>
                <a:solidFill>
                  <a:prstClr val="black"/>
                </a:solidFill>
                <a:effectLst/>
                <a:uLnTx/>
                <a:uFillTx/>
              </a:rPr>
              <a:t>2</a:t>
            </a:r>
            <a:endParaRPr kumimoji="0" lang="en-US" sz="1000" b="0" i="0" u="none" strike="noStrike" kern="0" cap="none" spc="0" normalizeH="0" baseline="0" noProof="0" dirty="0">
              <a:ln>
                <a:noFill/>
              </a:ln>
              <a:solidFill>
                <a:prstClr val="black"/>
              </a:solidFill>
              <a:effectLst/>
              <a:uLnTx/>
              <a:uFillTx/>
            </a:endParaRPr>
          </a:p>
        </p:txBody>
      </p:sp>
      <p:sp>
        <p:nvSpPr>
          <p:cNvPr id="25" name="TextBox 24">
            <a:extLst>
              <a:ext uri="{FF2B5EF4-FFF2-40B4-BE49-F238E27FC236}">
                <a16:creationId xmlns:a16="http://schemas.microsoft.com/office/drawing/2014/main" id="{3CB59973-14F9-B287-FA34-1C62AFA54429}"/>
              </a:ext>
            </a:extLst>
          </p:cNvPr>
          <p:cNvSpPr txBox="1"/>
          <p:nvPr/>
        </p:nvSpPr>
        <p:spPr>
          <a:xfrm>
            <a:off x="780558" y="4439529"/>
            <a:ext cx="1327952" cy="39892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Qualitative analytic result</a:t>
            </a:r>
            <a:r>
              <a:rPr kumimoji="0" lang="en-US" sz="1000" b="0" i="0" u="none" strike="noStrike" kern="0" cap="none" spc="0" normalizeH="0" baseline="30000" noProof="0">
                <a:ln>
                  <a:noFill/>
                </a:ln>
                <a:solidFill>
                  <a:prstClr val="black"/>
                </a:solidFill>
                <a:effectLst/>
                <a:uLnTx/>
                <a:uFillTx/>
              </a:rPr>
              <a:t>†</a:t>
            </a:r>
          </a:p>
        </p:txBody>
      </p:sp>
      <p:sp>
        <p:nvSpPr>
          <p:cNvPr id="26" name="TextBox 25">
            <a:extLst>
              <a:ext uri="{FF2B5EF4-FFF2-40B4-BE49-F238E27FC236}">
                <a16:creationId xmlns:a16="http://schemas.microsoft.com/office/drawing/2014/main" id="{ACB94718-9927-A1E5-7C35-3B898E26739D}"/>
              </a:ext>
            </a:extLst>
          </p:cNvPr>
          <p:cNvSpPr txBox="1"/>
          <p:nvPr/>
        </p:nvSpPr>
        <p:spPr>
          <a:xfrm>
            <a:off x="2414917" y="1172719"/>
            <a:ext cx="985101" cy="25391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rPr>
              <a:t>Stool sample</a:t>
            </a:r>
          </a:p>
        </p:txBody>
      </p:sp>
      <p:sp>
        <p:nvSpPr>
          <p:cNvPr id="27" name="TextBox 26">
            <a:extLst>
              <a:ext uri="{FF2B5EF4-FFF2-40B4-BE49-F238E27FC236}">
                <a16:creationId xmlns:a16="http://schemas.microsoft.com/office/drawing/2014/main" id="{970E36CB-44E4-2A36-4978-0B01A73DB1C9}"/>
              </a:ext>
            </a:extLst>
          </p:cNvPr>
          <p:cNvSpPr txBox="1"/>
          <p:nvPr/>
        </p:nvSpPr>
        <p:spPr>
          <a:xfrm>
            <a:off x="7337726" y="267313"/>
            <a:ext cx="4783065" cy="1015663"/>
          </a:xfrm>
          <a:prstGeom prst="rect">
            <a:avLst/>
          </a:prstGeom>
          <a:noFill/>
        </p:spPr>
        <p:txBody>
          <a:bodyPr wrap="square" lIns="91440" tIns="45720" rIns="91440" bIns="45720" rtlCol="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3D5A80"/>
                </a:solidFill>
                <a:effectLst/>
                <a:uLnTx/>
                <a:uFillTx/>
              </a:rPr>
              <a:t>26,758</a:t>
            </a:r>
            <a:r>
              <a:rPr kumimoji="0" lang="en-US" sz="1200" b="0" i="0" u="none" strike="noStrike" kern="0" cap="none" spc="0" normalizeH="0" baseline="0" noProof="0" dirty="0">
                <a:ln>
                  <a:noFill/>
                </a:ln>
                <a:solidFill>
                  <a:prstClr val="black"/>
                </a:solidFill>
                <a:effectLst/>
                <a:uLnTx/>
                <a:uFillTx/>
              </a:rPr>
              <a:t> participants enrolled at</a:t>
            </a:r>
            <a:r>
              <a:rPr kumimoji="0" lang="en-US" sz="1200" b="0" i="0" u="none" strike="noStrike" kern="0" cap="none" spc="0" normalizeH="0" baseline="0" noProof="0" dirty="0">
                <a:ln>
                  <a:noFill/>
                </a:ln>
                <a:solidFill>
                  <a:srgbClr val="3D5A80"/>
                </a:solidFill>
                <a:effectLst/>
                <a:uLnTx/>
                <a:uFillTx/>
              </a:rPr>
              <a:t> </a:t>
            </a:r>
            <a:r>
              <a:rPr kumimoji="0" lang="en-US" sz="1200" b="1" i="0" u="none" strike="noStrike" kern="0" cap="none" spc="0" normalizeH="0" baseline="0" noProof="0" dirty="0">
                <a:ln>
                  <a:noFill/>
                </a:ln>
                <a:solidFill>
                  <a:srgbClr val="3D5A80"/>
                </a:solidFill>
                <a:effectLst/>
                <a:uLnTx/>
                <a:uFillTx/>
              </a:rPr>
              <a:t>186</a:t>
            </a:r>
            <a:r>
              <a:rPr kumimoji="0" lang="en-US" sz="1200" b="0" i="0" u="none" strike="noStrike" kern="0" cap="none" spc="0" normalizeH="0" baseline="0" noProof="0" dirty="0">
                <a:ln>
                  <a:noFill/>
                </a:ln>
                <a:solidFill>
                  <a:srgbClr val="3D5A80"/>
                </a:solidFill>
                <a:effectLst/>
                <a:uLnTx/>
                <a:uFillTx/>
              </a:rPr>
              <a:t> </a:t>
            </a:r>
            <a:r>
              <a:rPr kumimoji="0" lang="en-US" sz="1200" b="0" i="0" u="none" strike="noStrike" kern="0" cap="none" spc="0" normalizeH="0" baseline="0" noProof="0" dirty="0">
                <a:ln>
                  <a:noFill/>
                </a:ln>
                <a:solidFill>
                  <a:prstClr val="black"/>
                </a:solidFill>
                <a:effectLst/>
                <a:uLnTx/>
                <a:uFillTx/>
              </a:rPr>
              <a:t>sites, </a:t>
            </a:r>
            <a:r>
              <a:rPr kumimoji="0" lang="en-US" sz="1200" b="1" i="0" u="none" strike="noStrike" kern="0" cap="none" spc="0" normalizeH="0" baseline="0" noProof="0" dirty="0">
                <a:ln>
                  <a:noFill/>
                </a:ln>
                <a:solidFill>
                  <a:srgbClr val="3D5A80"/>
                </a:solidFill>
                <a:effectLst/>
                <a:uLnTx/>
                <a:uFillTx/>
              </a:rPr>
              <a:t>20,176</a:t>
            </a:r>
            <a:r>
              <a:rPr kumimoji="0" lang="en-US" sz="1200" b="0" i="0" u="none" strike="noStrike" kern="0" cap="none" spc="0" normalizeH="0" baseline="0" noProof="0" dirty="0">
                <a:ln>
                  <a:noFill/>
                </a:ln>
                <a:solidFill>
                  <a:prstClr val="black"/>
                </a:solidFill>
                <a:effectLst/>
                <a:uLnTx/>
                <a:uFillTx/>
              </a:rPr>
              <a:t> evaluable samples</a:t>
            </a:r>
            <a:r>
              <a:rPr kumimoji="0" lang="en-US" sz="1200" b="0" i="0" u="none" strike="noStrike" kern="0" cap="none" spc="0" normalizeH="0" baseline="30000" noProof="0" dirty="0">
                <a:ln>
                  <a:noFill/>
                </a:ln>
                <a:solidFill>
                  <a:prstClr val="black"/>
                </a:solidFill>
                <a:effectLst/>
                <a:uLnTx/>
                <a:uFillTx/>
              </a:rPr>
              <a:t>2</a:t>
            </a:r>
            <a:endParaRPr kumimoji="0" lang="en-US" sz="12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Positive results for any CRC</a:t>
            </a:r>
            <a:r>
              <a:rPr kumimoji="0" lang="en-US" sz="1200" b="0" i="0" u="none" strike="noStrike" kern="0" cap="none" spc="0" normalizeH="0" baseline="30000" noProof="0" dirty="0">
                <a:ln>
                  <a:noFill/>
                </a:ln>
                <a:solidFill>
                  <a:prstClr val="black"/>
                </a:solidFill>
                <a:effectLst/>
                <a:uLnTx/>
                <a:uFillTx/>
              </a:rPr>
              <a:t>2</a:t>
            </a:r>
            <a:r>
              <a:rPr kumimoji="0" lang="en-US" sz="1200" b="0" i="0" u="none" strike="noStrike" kern="0" cap="none" spc="0" normalizeH="0" baseline="0" noProof="0" dirty="0">
                <a:ln>
                  <a:noFill/>
                </a:ln>
                <a:solidFill>
                  <a:prstClr val="black"/>
                </a:solidFill>
                <a:effectLst/>
                <a:uLnTx/>
                <a:uFillTx/>
              </a:rPr>
              <a:t>:</a:t>
            </a:r>
            <a:endParaRPr kumimoji="0" lang="en-US" sz="1200" b="0" i="0" u="none" strike="noStrike" kern="0" cap="none" spc="0" normalizeH="0" baseline="0" noProof="0" dirty="0">
              <a:ln>
                <a:noFill/>
              </a:ln>
              <a:solidFill>
                <a:prstClr val="black"/>
              </a:solidFill>
              <a:effectLst/>
              <a:uLnTx/>
              <a:uFillTx/>
              <a:cs typeface="Aria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rPr>
              <a:t>Colonoscopy: </a:t>
            </a:r>
            <a:r>
              <a:rPr kumimoji="0" lang="en-US" sz="1200" b="1" i="0" u="none" strike="noStrike" kern="0" cap="none" spc="0" normalizeH="0" baseline="0" noProof="0" dirty="0">
                <a:ln>
                  <a:noFill/>
                </a:ln>
                <a:solidFill>
                  <a:srgbClr val="3D5A80"/>
                </a:solidFill>
                <a:effectLst/>
                <a:uLnTx/>
                <a:uFillTx/>
              </a:rPr>
              <a:t>98</a:t>
            </a:r>
            <a:endParaRPr kumimoji="0" lang="en-US" sz="1200" b="1" i="0" u="none" strike="noStrike" kern="0" cap="none" spc="0" normalizeH="0" baseline="0" noProof="0" dirty="0">
              <a:ln>
                <a:noFill/>
              </a:ln>
              <a:solidFill>
                <a:srgbClr val="3D5A80"/>
              </a:solidFill>
              <a:effectLst/>
              <a:uLnTx/>
              <a:uFillTx/>
              <a:cs typeface="Aria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rPr>
              <a:t>The next-generation mt-</a:t>
            </a:r>
            <a:r>
              <a:rPr kumimoji="0" lang="en-US" sz="1200" b="0" i="0" u="none" strike="noStrike" kern="0" cap="none" spc="0" normalizeH="0" baseline="0" noProof="0" dirty="0" err="1">
                <a:ln>
                  <a:noFill/>
                </a:ln>
                <a:solidFill>
                  <a:prstClr val="black"/>
                </a:solidFill>
                <a:effectLst/>
                <a:uLnTx/>
                <a:uFillTx/>
              </a:rPr>
              <a:t>sDNA</a:t>
            </a:r>
            <a:r>
              <a:rPr kumimoji="0" lang="en-US" sz="1200" b="0" i="0" u="none" strike="noStrike" kern="0" cap="none" spc="0" normalizeH="0" baseline="0" noProof="0" dirty="0">
                <a:ln>
                  <a:noFill/>
                </a:ln>
                <a:solidFill>
                  <a:prstClr val="black"/>
                </a:solidFill>
                <a:effectLst/>
                <a:uLnTx/>
                <a:uFillTx/>
              </a:rPr>
              <a:t> test: </a:t>
            </a:r>
            <a:r>
              <a:rPr kumimoji="0" lang="en-US" sz="1200" b="1" i="0" u="none" strike="noStrike" kern="0" cap="none" spc="0" normalizeH="0" baseline="0" noProof="0" dirty="0">
                <a:ln>
                  <a:noFill/>
                </a:ln>
                <a:solidFill>
                  <a:srgbClr val="3D5A80"/>
                </a:solidFill>
                <a:effectLst/>
                <a:uLnTx/>
                <a:uFillTx/>
              </a:rPr>
              <a:t>92</a:t>
            </a:r>
            <a:endParaRPr kumimoji="0" lang="en-US" sz="1200" b="1" i="0" u="none" strike="noStrike" kern="0" cap="none" spc="0" normalizeH="0" baseline="0" noProof="0" dirty="0">
              <a:ln>
                <a:noFill/>
              </a:ln>
              <a:solidFill>
                <a:srgbClr val="3D5A80"/>
              </a:solidFill>
              <a:effectLst/>
              <a:uLnTx/>
              <a:uFillTx/>
              <a:cs typeface="Aria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rPr>
              <a:t>FIT: </a:t>
            </a:r>
            <a:r>
              <a:rPr kumimoji="0" lang="en-US" sz="1200" b="1" i="0" u="none" strike="noStrike" kern="0" cap="none" spc="0" normalizeH="0" baseline="0" noProof="0" dirty="0">
                <a:ln>
                  <a:noFill/>
                </a:ln>
                <a:solidFill>
                  <a:srgbClr val="3D5A80"/>
                </a:solidFill>
                <a:effectLst/>
                <a:uLnTx/>
                <a:uFillTx/>
              </a:rPr>
              <a:t>66</a:t>
            </a:r>
            <a:endParaRPr kumimoji="0" lang="en-US" sz="1200" b="1" i="0" u="none" strike="noStrike" kern="0" cap="none" spc="0" normalizeH="0" baseline="0" noProof="0" dirty="0">
              <a:ln>
                <a:noFill/>
              </a:ln>
              <a:solidFill>
                <a:srgbClr val="3D5A80"/>
              </a:solidFill>
              <a:effectLst/>
              <a:uLnTx/>
              <a:uFillTx/>
              <a:cs typeface="Arial"/>
            </a:endParaRPr>
          </a:p>
        </p:txBody>
      </p:sp>
      <p:cxnSp>
        <p:nvCxnSpPr>
          <p:cNvPr id="28" name="Connector: Elbow 27">
            <a:extLst>
              <a:ext uri="{FF2B5EF4-FFF2-40B4-BE49-F238E27FC236}">
                <a16:creationId xmlns:a16="http://schemas.microsoft.com/office/drawing/2014/main" id="{20D45FCA-92BB-1400-8CEC-21FB7C760364}"/>
              </a:ext>
            </a:extLst>
          </p:cNvPr>
          <p:cNvCxnSpPr>
            <a:cxnSpLocks/>
          </p:cNvCxnSpPr>
          <p:nvPr/>
        </p:nvCxnSpPr>
        <p:spPr>
          <a:xfrm rot="5400000">
            <a:off x="615227" y="5048493"/>
            <a:ext cx="1050469" cy="605784"/>
          </a:xfrm>
          <a:prstGeom prst="bentConnector3">
            <a:avLst>
              <a:gd name="adj1" fmla="val 50000"/>
            </a:avLst>
          </a:prstGeom>
          <a:noFill/>
          <a:ln w="19050" cap="flat" cmpd="sng" algn="ctr">
            <a:solidFill>
              <a:sysClr val="windowText" lastClr="000000">
                <a:lumMod val="50000"/>
                <a:lumOff val="50000"/>
              </a:sysClr>
            </a:solidFill>
            <a:prstDash val="solid"/>
            <a:miter lim="800000"/>
            <a:tailEnd type="triangle"/>
          </a:ln>
          <a:effectLst/>
        </p:spPr>
      </p:cxnSp>
      <p:cxnSp>
        <p:nvCxnSpPr>
          <p:cNvPr id="29" name="Connector: Elbow 28">
            <a:extLst>
              <a:ext uri="{FF2B5EF4-FFF2-40B4-BE49-F238E27FC236}">
                <a16:creationId xmlns:a16="http://schemas.microsoft.com/office/drawing/2014/main" id="{2B1BFD0A-BE60-A821-20D2-74AF16CA2134}"/>
              </a:ext>
            </a:extLst>
          </p:cNvPr>
          <p:cNvCxnSpPr>
            <a:cxnSpLocks/>
          </p:cNvCxnSpPr>
          <p:nvPr/>
        </p:nvCxnSpPr>
        <p:spPr>
          <a:xfrm rot="16200000" flipH="1">
            <a:off x="1210762" y="5058737"/>
            <a:ext cx="1050471" cy="585294"/>
          </a:xfrm>
          <a:prstGeom prst="bentConnector3">
            <a:avLst>
              <a:gd name="adj1" fmla="val 50000"/>
            </a:avLst>
          </a:prstGeom>
          <a:noFill/>
          <a:ln w="19050" cap="flat" cmpd="sng" algn="ctr">
            <a:solidFill>
              <a:sysClr val="windowText" lastClr="000000">
                <a:lumMod val="50000"/>
                <a:lumOff val="50000"/>
              </a:sysClr>
            </a:solidFill>
            <a:prstDash val="solid"/>
            <a:miter lim="800000"/>
            <a:tailEnd type="triangle"/>
          </a:ln>
          <a:effectLst/>
        </p:spPr>
      </p:cxnSp>
      <p:sp>
        <p:nvSpPr>
          <p:cNvPr id="30" name="Rectangle 29">
            <a:extLst>
              <a:ext uri="{FF2B5EF4-FFF2-40B4-BE49-F238E27FC236}">
                <a16:creationId xmlns:a16="http://schemas.microsoft.com/office/drawing/2014/main" id="{D7DA6689-F866-341A-2DA4-A93AD4D0879B}"/>
              </a:ext>
            </a:extLst>
          </p:cNvPr>
          <p:cNvSpPr/>
          <p:nvPr/>
        </p:nvSpPr>
        <p:spPr>
          <a:xfrm>
            <a:off x="318041" y="5850616"/>
            <a:ext cx="1039056" cy="192857"/>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latin typeface="Arial" panose="020B0604020202020204"/>
                <a:ea typeface="+mn-ea"/>
                <a:cs typeface="+mn-cs"/>
              </a:rPr>
              <a:t>Positive</a:t>
            </a:r>
          </a:p>
        </p:txBody>
      </p:sp>
      <p:sp>
        <p:nvSpPr>
          <p:cNvPr id="31" name="Rectangle 30">
            <a:extLst>
              <a:ext uri="{FF2B5EF4-FFF2-40B4-BE49-F238E27FC236}">
                <a16:creationId xmlns:a16="http://schemas.microsoft.com/office/drawing/2014/main" id="{C1853C0D-17F6-E969-4D6D-B4BBD844B6BD}"/>
              </a:ext>
            </a:extLst>
          </p:cNvPr>
          <p:cNvSpPr/>
          <p:nvPr/>
        </p:nvSpPr>
        <p:spPr>
          <a:xfrm>
            <a:off x="1509116" y="5850616"/>
            <a:ext cx="1039056" cy="192856"/>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latin typeface="Arial" panose="020B0604020202020204"/>
                <a:ea typeface="+mn-ea"/>
                <a:cs typeface="+mn-cs"/>
              </a:rPr>
              <a:t>Negative</a:t>
            </a:r>
          </a:p>
        </p:txBody>
      </p:sp>
      <p:pic>
        <p:nvPicPr>
          <p:cNvPr id="38" name="Graphic 37">
            <a:extLst>
              <a:ext uri="{FF2B5EF4-FFF2-40B4-BE49-F238E27FC236}">
                <a16:creationId xmlns:a16="http://schemas.microsoft.com/office/drawing/2014/main" id="{C055A619-D185-85B8-9D76-581E977A72F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6699" y="4453753"/>
            <a:ext cx="411693" cy="411693"/>
          </a:xfrm>
          <a:prstGeom prst="rect">
            <a:avLst/>
          </a:prstGeom>
        </p:spPr>
      </p:pic>
      <p:pic>
        <p:nvPicPr>
          <p:cNvPr id="39" name="Graphic 38">
            <a:extLst>
              <a:ext uri="{FF2B5EF4-FFF2-40B4-BE49-F238E27FC236}">
                <a16:creationId xmlns:a16="http://schemas.microsoft.com/office/drawing/2014/main" id="{D35C35E9-2B51-E32A-C903-AD097769A7F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40497" y="3455755"/>
            <a:ext cx="411693" cy="411693"/>
          </a:xfrm>
          <a:prstGeom prst="rect">
            <a:avLst/>
          </a:prstGeom>
        </p:spPr>
      </p:pic>
      <p:pic>
        <p:nvPicPr>
          <p:cNvPr id="40" name="Graphic 39">
            <a:extLst>
              <a:ext uri="{FF2B5EF4-FFF2-40B4-BE49-F238E27FC236}">
                <a16:creationId xmlns:a16="http://schemas.microsoft.com/office/drawing/2014/main" id="{9368C4BC-4659-DDE7-9A3A-0016311730D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735748" y="1780053"/>
            <a:ext cx="411693" cy="411693"/>
          </a:xfrm>
          <a:prstGeom prst="rect">
            <a:avLst/>
          </a:prstGeom>
        </p:spPr>
      </p:pic>
      <p:pic>
        <p:nvPicPr>
          <p:cNvPr id="41" name="Graphic 40">
            <a:extLst>
              <a:ext uri="{FF2B5EF4-FFF2-40B4-BE49-F238E27FC236}">
                <a16:creationId xmlns:a16="http://schemas.microsoft.com/office/drawing/2014/main" id="{288C4750-A69A-02B8-F07F-4C55DBCA843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311802" y="2360417"/>
            <a:ext cx="411693" cy="411693"/>
          </a:xfrm>
          <a:prstGeom prst="rect">
            <a:avLst/>
          </a:prstGeom>
        </p:spPr>
      </p:pic>
      <p:pic>
        <p:nvPicPr>
          <p:cNvPr id="42" name="Graphic 41">
            <a:extLst>
              <a:ext uri="{FF2B5EF4-FFF2-40B4-BE49-F238E27FC236}">
                <a16:creationId xmlns:a16="http://schemas.microsoft.com/office/drawing/2014/main" id="{D8970A53-0875-E040-C58F-0D4A7916F62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68986" y="1871192"/>
            <a:ext cx="411693" cy="411693"/>
          </a:xfrm>
          <a:prstGeom prst="rect">
            <a:avLst/>
          </a:prstGeom>
        </p:spPr>
      </p:pic>
      <p:pic>
        <p:nvPicPr>
          <p:cNvPr id="43" name="Graphic 42">
            <a:extLst>
              <a:ext uri="{FF2B5EF4-FFF2-40B4-BE49-F238E27FC236}">
                <a16:creationId xmlns:a16="http://schemas.microsoft.com/office/drawing/2014/main" id="{2EBA50DF-592B-201D-E57F-4247FE552ADA}"/>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1311802" y="1780053"/>
            <a:ext cx="411693" cy="411693"/>
          </a:xfrm>
          <a:prstGeom prst="rect">
            <a:avLst/>
          </a:prstGeom>
        </p:spPr>
      </p:pic>
      <p:pic>
        <p:nvPicPr>
          <p:cNvPr id="44" name="Graphic 43">
            <a:extLst>
              <a:ext uri="{FF2B5EF4-FFF2-40B4-BE49-F238E27FC236}">
                <a16:creationId xmlns:a16="http://schemas.microsoft.com/office/drawing/2014/main" id="{90910A68-4EC9-B5D7-7285-3DCE08B1AF15}"/>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3803726" y="1801611"/>
            <a:ext cx="411693" cy="411693"/>
          </a:xfrm>
          <a:prstGeom prst="rect">
            <a:avLst/>
          </a:prstGeom>
        </p:spPr>
      </p:pic>
      <p:pic>
        <p:nvPicPr>
          <p:cNvPr id="45" name="Graphic 44">
            <a:extLst>
              <a:ext uri="{FF2B5EF4-FFF2-40B4-BE49-F238E27FC236}">
                <a16:creationId xmlns:a16="http://schemas.microsoft.com/office/drawing/2014/main" id="{AEF5AAEE-2C0F-6489-13D9-26622CFAFD51}"/>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693156" y="814862"/>
            <a:ext cx="411693" cy="411693"/>
          </a:xfrm>
          <a:prstGeom prst="rect">
            <a:avLst/>
          </a:prstGeom>
        </p:spPr>
      </p:pic>
      <p:cxnSp>
        <p:nvCxnSpPr>
          <p:cNvPr id="46" name="Straight Arrow Connector 45">
            <a:extLst>
              <a:ext uri="{FF2B5EF4-FFF2-40B4-BE49-F238E27FC236}">
                <a16:creationId xmlns:a16="http://schemas.microsoft.com/office/drawing/2014/main" id="{8D22C5D7-DB72-9C0F-AC99-906F74166860}"/>
              </a:ext>
            </a:extLst>
          </p:cNvPr>
          <p:cNvCxnSpPr>
            <a:stCxn id="26" idx="3"/>
          </p:cNvCxnSpPr>
          <p:nvPr/>
        </p:nvCxnSpPr>
        <p:spPr>
          <a:xfrm flipV="1">
            <a:off x="3400018" y="1299676"/>
            <a:ext cx="1029123" cy="1"/>
          </a:xfrm>
          <a:prstGeom prst="straightConnector1">
            <a:avLst/>
          </a:prstGeom>
          <a:noFill/>
          <a:ln w="19050" cap="flat" cmpd="sng" algn="ctr">
            <a:solidFill>
              <a:sysClr val="windowText" lastClr="000000"/>
            </a:solidFill>
            <a:prstDash val="solid"/>
            <a:miter lim="800000"/>
            <a:tailEnd type="triangle"/>
          </a:ln>
          <a:effectLst/>
        </p:spPr>
      </p:cxnSp>
      <p:sp>
        <p:nvSpPr>
          <p:cNvPr id="47" name="TextBox 46">
            <a:extLst>
              <a:ext uri="{FF2B5EF4-FFF2-40B4-BE49-F238E27FC236}">
                <a16:creationId xmlns:a16="http://schemas.microsoft.com/office/drawing/2014/main" id="{CE72944B-25E2-91EE-8A8F-D269AFE62861}"/>
              </a:ext>
            </a:extLst>
          </p:cNvPr>
          <p:cNvSpPr txBox="1"/>
          <p:nvPr/>
        </p:nvSpPr>
        <p:spPr>
          <a:xfrm>
            <a:off x="403863" y="1442150"/>
            <a:ext cx="2116844" cy="261610"/>
          </a:xfrm>
          <a:prstGeom prst="rect">
            <a:avLst/>
          </a:prstGeom>
          <a:solidFill>
            <a:srgbClr val="E7E6E6">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prstClr val="black"/>
                </a:solidFill>
                <a:effectLst/>
                <a:uLnTx/>
                <a:uFillTx/>
              </a:rPr>
              <a:t>Commercial FIT*</a:t>
            </a:r>
          </a:p>
        </p:txBody>
      </p:sp>
      <p:sp>
        <p:nvSpPr>
          <p:cNvPr id="48" name="TextBox 47">
            <a:extLst>
              <a:ext uri="{FF2B5EF4-FFF2-40B4-BE49-F238E27FC236}">
                <a16:creationId xmlns:a16="http://schemas.microsoft.com/office/drawing/2014/main" id="{82061B7F-B775-FA30-5C2D-961B3C052F06}"/>
              </a:ext>
            </a:extLst>
          </p:cNvPr>
          <p:cNvSpPr txBox="1"/>
          <p:nvPr/>
        </p:nvSpPr>
        <p:spPr>
          <a:xfrm>
            <a:off x="3516269" y="1442150"/>
            <a:ext cx="2175596" cy="261610"/>
          </a:xfrm>
          <a:prstGeom prst="rect">
            <a:avLst/>
          </a:prstGeom>
          <a:solidFill>
            <a:srgbClr val="EE6C4D"/>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prstClr val="white"/>
                </a:solidFill>
                <a:effectLst/>
                <a:uLnTx/>
                <a:uFillTx/>
              </a:rPr>
              <a:t>Fecal hemoglobin processing</a:t>
            </a:r>
          </a:p>
        </p:txBody>
      </p:sp>
      <p:sp>
        <p:nvSpPr>
          <p:cNvPr id="49" name="TextBox 48">
            <a:extLst>
              <a:ext uri="{FF2B5EF4-FFF2-40B4-BE49-F238E27FC236}">
                <a16:creationId xmlns:a16="http://schemas.microsoft.com/office/drawing/2014/main" id="{9A2EBD4C-E4B4-F63F-D5E9-6B367B16AB90}"/>
              </a:ext>
            </a:extLst>
          </p:cNvPr>
          <p:cNvSpPr txBox="1"/>
          <p:nvPr/>
        </p:nvSpPr>
        <p:spPr>
          <a:xfrm>
            <a:off x="5940291" y="1442150"/>
            <a:ext cx="3323346" cy="261610"/>
          </a:xfrm>
          <a:prstGeom prst="rect">
            <a:avLst/>
          </a:prstGeom>
          <a:solidFill>
            <a:srgbClr val="3D5A80"/>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prstClr val="white"/>
                </a:solidFill>
                <a:effectLst/>
                <a:uLnTx/>
                <a:uFillTx/>
              </a:rPr>
              <a:t>Whole stool sample processing for biomarkers</a:t>
            </a:r>
          </a:p>
        </p:txBody>
      </p:sp>
      <p:sp>
        <p:nvSpPr>
          <p:cNvPr id="50" name="TextBox 49">
            <a:extLst>
              <a:ext uri="{FF2B5EF4-FFF2-40B4-BE49-F238E27FC236}">
                <a16:creationId xmlns:a16="http://schemas.microsoft.com/office/drawing/2014/main" id="{E666E71E-ECCF-5F5C-416D-F33874BE7C5C}"/>
              </a:ext>
            </a:extLst>
          </p:cNvPr>
          <p:cNvSpPr txBox="1"/>
          <p:nvPr/>
        </p:nvSpPr>
        <p:spPr>
          <a:xfrm>
            <a:off x="4201695" y="179174"/>
            <a:ext cx="2646065"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rPr>
              <a:t>The n</a:t>
            </a:r>
            <a:r>
              <a:rPr kumimoji="0" lang="en-US" sz="1000" b="0" i="0" u="none" strike="noStrike" kern="0" cap="none" spc="0" normalizeH="0" baseline="0" noProof="0" dirty="0" err="1">
                <a:ln>
                  <a:noFill/>
                </a:ln>
                <a:solidFill>
                  <a:prstClr val="black"/>
                </a:solidFill>
                <a:effectLst/>
                <a:uLnTx/>
                <a:uFillTx/>
              </a:rPr>
              <a:t>ext</a:t>
            </a:r>
            <a:r>
              <a:rPr kumimoji="0" lang="en-US" sz="1000" b="0" i="0" u="none" strike="noStrike" kern="0" cap="none" spc="0" normalizeH="0" baseline="0" noProof="0" dirty="0">
                <a:ln>
                  <a:noFill/>
                </a:ln>
                <a:solidFill>
                  <a:prstClr val="black"/>
                </a:solidFill>
                <a:effectLst/>
                <a:uLnTx/>
                <a:uFillTx/>
              </a:rPr>
              <a:t>-generation mt-</a:t>
            </a:r>
            <a:r>
              <a:rPr kumimoji="0" lang="en-US" sz="1000" b="0" i="0" u="none" strike="noStrike" kern="0" cap="none" spc="0" normalizeH="0" baseline="0" noProof="0" dirty="0" err="1">
                <a:ln>
                  <a:noFill/>
                </a:ln>
                <a:solidFill>
                  <a:prstClr val="black"/>
                </a:solidFill>
                <a:effectLst/>
                <a:uLnTx/>
                <a:uFillTx/>
              </a:rPr>
              <a:t>sDNA</a:t>
            </a:r>
            <a:r>
              <a:rPr kumimoji="0" lang="en-US" sz="1000" b="0" i="0" u="none" strike="noStrike" kern="0" cap="none" spc="0" normalizeH="0" baseline="0" noProof="0" dirty="0">
                <a:ln>
                  <a:noFill/>
                </a:ln>
                <a:solidFill>
                  <a:prstClr val="black"/>
                </a:solidFill>
                <a:effectLst/>
                <a:uLnTx/>
                <a:uFillTx/>
              </a:rPr>
              <a:t> collection kit</a:t>
            </a:r>
          </a:p>
        </p:txBody>
      </p:sp>
      <p:cxnSp>
        <p:nvCxnSpPr>
          <p:cNvPr id="51" name="Straight Arrow Connector 50">
            <a:extLst>
              <a:ext uri="{FF2B5EF4-FFF2-40B4-BE49-F238E27FC236}">
                <a16:creationId xmlns:a16="http://schemas.microsoft.com/office/drawing/2014/main" id="{AB792B78-5B79-4F39-C59E-26849E7635D2}"/>
              </a:ext>
            </a:extLst>
          </p:cNvPr>
          <p:cNvCxnSpPr>
            <a:cxnSpLocks/>
          </p:cNvCxnSpPr>
          <p:nvPr/>
        </p:nvCxnSpPr>
        <p:spPr>
          <a:xfrm>
            <a:off x="5256125" y="2103556"/>
            <a:ext cx="0" cy="380880"/>
          </a:xfrm>
          <a:prstGeom prst="straightConnector1">
            <a:avLst/>
          </a:prstGeom>
          <a:noFill/>
          <a:ln w="19050" cap="flat" cmpd="sng" algn="ctr">
            <a:solidFill>
              <a:srgbClr val="EE6C4D"/>
            </a:solidFill>
            <a:prstDash val="solid"/>
            <a:miter lim="800000"/>
            <a:tailEnd type="triangle"/>
          </a:ln>
          <a:effectLst/>
        </p:spPr>
      </p:cxnSp>
      <p:cxnSp>
        <p:nvCxnSpPr>
          <p:cNvPr id="52" name="Straight Arrow Connector 51">
            <a:extLst>
              <a:ext uri="{FF2B5EF4-FFF2-40B4-BE49-F238E27FC236}">
                <a16:creationId xmlns:a16="http://schemas.microsoft.com/office/drawing/2014/main" id="{72FE4A20-BCF9-E395-4428-A69E7875AF2A}"/>
              </a:ext>
            </a:extLst>
          </p:cNvPr>
          <p:cNvCxnSpPr>
            <a:cxnSpLocks/>
          </p:cNvCxnSpPr>
          <p:nvPr/>
        </p:nvCxnSpPr>
        <p:spPr>
          <a:xfrm>
            <a:off x="6148753" y="2103556"/>
            <a:ext cx="0" cy="381600"/>
          </a:xfrm>
          <a:prstGeom prst="straightConnector1">
            <a:avLst/>
          </a:prstGeom>
          <a:noFill/>
          <a:ln w="19050" cap="flat" cmpd="sng" algn="ctr">
            <a:solidFill>
              <a:srgbClr val="3D5A80"/>
            </a:solidFill>
            <a:prstDash val="solid"/>
            <a:miter lim="800000"/>
            <a:tailEnd type="triangle"/>
          </a:ln>
          <a:effectLst/>
        </p:spPr>
      </p:cxnSp>
      <p:cxnSp>
        <p:nvCxnSpPr>
          <p:cNvPr id="53" name="Straight Arrow Connector 52">
            <a:extLst>
              <a:ext uri="{FF2B5EF4-FFF2-40B4-BE49-F238E27FC236}">
                <a16:creationId xmlns:a16="http://schemas.microsoft.com/office/drawing/2014/main" id="{8370EF83-03AE-F0C0-85C5-3BEB5EC0DFB9}"/>
              </a:ext>
            </a:extLst>
          </p:cNvPr>
          <p:cNvCxnSpPr>
            <a:cxnSpLocks/>
          </p:cNvCxnSpPr>
          <p:nvPr/>
        </p:nvCxnSpPr>
        <p:spPr>
          <a:xfrm>
            <a:off x="5256125" y="2807602"/>
            <a:ext cx="0" cy="239426"/>
          </a:xfrm>
          <a:prstGeom prst="straightConnector1">
            <a:avLst/>
          </a:prstGeom>
          <a:noFill/>
          <a:ln w="19050" cap="flat" cmpd="sng" algn="ctr">
            <a:solidFill>
              <a:srgbClr val="EE6C4D"/>
            </a:solidFill>
            <a:prstDash val="solid"/>
            <a:miter lim="800000"/>
            <a:tailEnd type="triangle"/>
          </a:ln>
          <a:effectLst/>
        </p:spPr>
      </p:cxnSp>
      <p:pic>
        <p:nvPicPr>
          <p:cNvPr id="54" name="Graphic 53">
            <a:extLst>
              <a:ext uri="{FF2B5EF4-FFF2-40B4-BE49-F238E27FC236}">
                <a16:creationId xmlns:a16="http://schemas.microsoft.com/office/drawing/2014/main" id="{FFCD027E-0422-714D-287E-EE2B3E9B8A5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868276" y="2991888"/>
            <a:ext cx="411693" cy="411693"/>
          </a:xfrm>
          <a:prstGeom prst="rect">
            <a:avLst/>
          </a:prstGeom>
        </p:spPr>
      </p:pic>
      <p:cxnSp>
        <p:nvCxnSpPr>
          <p:cNvPr id="55" name="Straight Arrow Connector 54">
            <a:extLst>
              <a:ext uri="{FF2B5EF4-FFF2-40B4-BE49-F238E27FC236}">
                <a16:creationId xmlns:a16="http://schemas.microsoft.com/office/drawing/2014/main" id="{74145633-686C-E92E-D2F7-429E77695B4A}"/>
              </a:ext>
            </a:extLst>
          </p:cNvPr>
          <p:cNvCxnSpPr>
            <a:cxnSpLocks/>
          </p:cNvCxnSpPr>
          <p:nvPr/>
        </p:nvCxnSpPr>
        <p:spPr>
          <a:xfrm>
            <a:off x="5256125" y="3330841"/>
            <a:ext cx="0" cy="191424"/>
          </a:xfrm>
          <a:prstGeom prst="straightConnector1">
            <a:avLst/>
          </a:prstGeom>
          <a:noFill/>
          <a:ln w="19050" cap="flat" cmpd="sng" algn="ctr">
            <a:solidFill>
              <a:srgbClr val="EE6C4D"/>
            </a:solidFill>
            <a:prstDash val="solid"/>
            <a:miter lim="800000"/>
            <a:tailEnd type="triangle"/>
          </a:ln>
          <a:effectLst/>
        </p:spPr>
      </p:cxnSp>
      <p:cxnSp>
        <p:nvCxnSpPr>
          <p:cNvPr id="56" name="Straight Arrow Connector 55">
            <a:extLst>
              <a:ext uri="{FF2B5EF4-FFF2-40B4-BE49-F238E27FC236}">
                <a16:creationId xmlns:a16="http://schemas.microsoft.com/office/drawing/2014/main" id="{35AC4385-B146-430E-4953-79FA52A0C849}"/>
              </a:ext>
            </a:extLst>
          </p:cNvPr>
          <p:cNvCxnSpPr>
            <a:cxnSpLocks/>
          </p:cNvCxnSpPr>
          <p:nvPr/>
        </p:nvCxnSpPr>
        <p:spPr>
          <a:xfrm>
            <a:off x="5256125" y="3806079"/>
            <a:ext cx="0" cy="191424"/>
          </a:xfrm>
          <a:prstGeom prst="straightConnector1">
            <a:avLst/>
          </a:prstGeom>
          <a:noFill/>
          <a:ln w="19050" cap="flat" cmpd="sng" algn="ctr">
            <a:solidFill>
              <a:srgbClr val="EE6C4D"/>
            </a:solidFill>
            <a:prstDash val="solid"/>
            <a:miter lim="800000"/>
            <a:tailEnd type="triangle"/>
          </a:ln>
          <a:effectLst/>
        </p:spPr>
      </p:cxnSp>
      <p:pic>
        <p:nvPicPr>
          <p:cNvPr id="57" name="Graphic 56">
            <a:extLst>
              <a:ext uri="{FF2B5EF4-FFF2-40B4-BE49-F238E27FC236}">
                <a16:creationId xmlns:a16="http://schemas.microsoft.com/office/drawing/2014/main" id="{E178758A-DD09-6A96-D001-EAC68CACD2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14466" y="4331815"/>
            <a:ext cx="411693" cy="411693"/>
          </a:xfrm>
          <a:prstGeom prst="rect">
            <a:avLst/>
          </a:prstGeom>
        </p:spPr>
      </p:pic>
      <p:pic>
        <p:nvPicPr>
          <p:cNvPr id="58" name="Graphic 57">
            <a:extLst>
              <a:ext uri="{FF2B5EF4-FFF2-40B4-BE49-F238E27FC236}">
                <a16:creationId xmlns:a16="http://schemas.microsoft.com/office/drawing/2014/main" id="{26F8826D-681E-DF13-BC3C-69699431EE24}"/>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8831682" y="2966666"/>
            <a:ext cx="411693" cy="411693"/>
          </a:xfrm>
          <a:prstGeom prst="rect">
            <a:avLst/>
          </a:prstGeom>
        </p:spPr>
      </p:pic>
      <p:cxnSp>
        <p:nvCxnSpPr>
          <p:cNvPr id="59" name="Straight Arrow Connector 58">
            <a:extLst>
              <a:ext uri="{FF2B5EF4-FFF2-40B4-BE49-F238E27FC236}">
                <a16:creationId xmlns:a16="http://schemas.microsoft.com/office/drawing/2014/main" id="{EB9E148D-F224-F979-4119-DEA2920F752F}"/>
              </a:ext>
            </a:extLst>
          </p:cNvPr>
          <p:cNvCxnSpPr>
            <a:cxnSpLocks/>
          </p:cNvCxnSpPr>
          <p:nvPr/>
        </p:nvCxnSpPr>
        <p:spPr>
          <a:xfrm>
            <a:off x="10195523" y="3765386"/>
            <a:ext cx="0" cy="317438"/>
          </a:xfrm>
          <a:prstGeom prst="straightConnector1">
            <a:avLst/>
          </a:prstGeom>
          <a:noFill/>
          <a:ln w="19050" cap="flat" cmpd="sng" algn="ctr">
            <a:solidFill>
              <a:srgbClr val="3D5A80"/>
            </a:solidFill>
            <a:prstDash val="solid"/>
            <a:miter lim="800000"/>
            <a:tailEnd type="triangle"/>
          </a:ln>
          <a:effectLst/>
        </p:spPr>
      </p:cxnSp>
      <p:cxnSp>
        <p:nvCxnSpPr>
          <p:cNvPr id="60" name="Straight Arrow Connector 59">
            <a:extLst>
              <a:ext uri="{FF2B5EF4-FFF2-40B4-BE49-F238E27FC236}">
                <a16:creationId xmlns:a16="http://schemas.microsoft.com/office/drawing/2014/main" id="{5E519BEE-CB74-E27E-9152-A35E1E2A25E4}"/>
              </a:ext>
            </a:extLst>
          </p:cNvPr>
          <p:cNvCxnSpPr>
            <a:cxnSpLocks/>
          </p:cNvCxnSpPr>
          <p:nvPr/>
        </p:nvCxnSpPr>
        <p:spPr>
          <a:xfrm flipH="1">
            <a:off x="7252287" y="4174319"/>
            <a:ext cx="1987059" cy="0"/>
          </a:xfrm>
          <a:prstGeom prst="straightConnector1">
            <a:avLst/>
          </a:prstGeom>
          <a:noFill/>
          <a:ln w="19050" cap="flat" cmpd="sng" algn="ctr">
            <a:solidFill>
              <a:srgbClr val="3D5A80"/>
            </a:solidFill>
            <a:prstDash val="solid"/>
            <a:miter lim="800000"/>
            <a:tailEnd type="triangle"/>
          </a:ln>
          <a:effectLst/>
        </p:spPr>
      </p:cxnSp>
      <p:pic>
        <p:nvPicPr>
          <p:cNvPr id="61" name="Graphic 60">
            <a:extLst>
              <a:ext uri="{FF2B5EF4-FFF2-40B4-BE49-F238E27FC236}">
                <a16:creationId xmlns:a16="http://schemas.microsoft.com/office/drawing/2014/main" id="{EC9A121F-C057-33EC-B9AE-E2714FA936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77147" y="4331815"/>
            <a:ext cx="411693" cy="411693"/>
          </a:xfrm>
          <a:prstGeom prst="rect">
            <a:avLst/>
          </a:prstGeom>
        </p:spPr>
      </p:pic>
      <p:sp>
        <p:nvSpPr>
          <p:cNvPr id="62" name="TextBox 61">
            <a:extLst>
              <a:ext uri="{FF2B5EF4-FFF2-40B4-BE49-F238E27FC236}">
                <a16:creationId xmlns:a16="http://schemas.microsoft.com/office/drawing/2014/main" id="{33F45C73-010A-B01C-CAA1-80CBEE737178}"/>
              </a:ext>
            </a:extLst>
          </p:cNvPr>
          <p:cNvSpPr txBox="1"/>
          <p:nvPr/>
        </p:nvSpPr>
        <p:spPr>
          <a:xfrm>
            <a:off x="7198348" y="4804400"/>
            <a:ext cx="1088760"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3D5A80"/>
                </a:solidFill>
                <a:effectLst/>
                <a:uLnTx/>
                <a:uFillTx/>
              </a:rPr>
              <a:t>Biomarker or </a:t>
            </a:r>
            <a:r>
              <a:rPr kumimoji="0" lang="en-US" sz="900" b="1" i="0" u="none" strike="noStrike" kern="0" cap="none" spc="0" normalizeH="0" baseline="0" noProof="0" dirty="0">
                <a:ln>
                  <a:noFill/>
                </a:ln>
                <a:solidFill>
                  <a:srgbClr val="EE6C4D"/>
                </a:solidFill>
                <a:effectLst/>
                <a:uLnTx/>
                <a:uFillTx/>
              </a:rPr>
              <a:t>Hb</a:t>
            </a:r>
            <a:endParaRPr kumimoji="0" lang="en-US" sz="900" b="1" i="0" u="none" strike="noStrike" kern="0" cap="none" spc="0" normalizeH="0" baseline="-25000" noProof="0" dirty="0">
              <a:ln>
                <a:noFill/>
              </a:ln>
              <a:solidFill>
                <a:srgbClr val="EE6C4D"/>
              </a:solidFill>
              <a:effectLst/>
              <a:uLnTx/>
              <a:uFillTx/>
            </a:endParaRPr>
          </a:p>
        </p:txBody>
      </p:sp>
      <p:sp>
        <p:nvSpPr>
          <p:cNvPr id="63" name="TextBox 62">
            <a:extLst>
              <a:ext uri="{FF2B5EF4-FFF2-40B4-BE49-F238E27FC236}">
                <a16:creationId xmlns:a16="http://schemas.microsoft.com/office/drawing/2014/main" id="{9D12DA49-3B27-74B0-6373-A6335ECB61FA}"/>
              </a:ext>
            </a:extLst>
          </p:cNvPr>
          <p:cNvSpPr txBox="1"/>
          <p:nvPr/>
        </p:nvSpPr>
        <p:spPr>
          <a:xfrm>
            <a:off x="7198348" y="5089252"/>
            <a:ext cx="1159292"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Weighting factors</a:t>
            </a:r>
            <a:endParaRPr kumimoji="0" lang="en-US" sz="900" b="1" i="0" u="none" strike="noStrike" kern="0" cap="none" spc="0" normalizeH="0" baseline="-25000" noProof="0">
              <a:ln>
                <a:noFill/>
              </a:ln>
              <a:solidFill>
                <a:prstClr val="black"/>
              </a:solidFill>
              <a:effectLst/>
              <a:uLnTx/>
              <a:uFillTx/>
            </a:endParaRPr>
          </a:p>
        </p:txBody>
      </p:sp>
      <p:sp>
        <p:nvSpPr>
          <p:cNvPr id="64" name="TextBox 63">
            <a:extLst>
              <a:ext uri="{FF2B5EF4-FFF2-40B4-BE49-F238E27FC236}">
                <a16:creationId xmlns:a16="http://schemas.microsoft.com/office/drawing/2014/main" id="{07495B6C-EF33-12C5-E462-ECE22CB34D51}"/>
              </a:ext>
            </a:extLst>
          </p:cNvPr>
          <p:cNvSpPr txBox="1"/>
          <p:nvPr/>
        </p:nvSpPr>
        <p:spPr>
          <a:xfrm>
            <a:off x="4081127" y="4797534"/>
            <a:ext cx="292068"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3D5A80"/>
                </a:solidFill>
                <a:effectLst/>
                <a:uLnTx/>
                <a:uFillTx/>
              </a:rPr>
              <a:t>x</a:t>
            </a:r>
            <a:r>
              <a:rPr kumimoji="0" lang="en-US" sz="900" b="1" i="0" u="none" strike="noStrike" kern="0" cap="none" spc="0" normalizeH="0" baseline="-25000" noProof="0" dirty="0">
                <a:ln>
                  <a:noFill/>
                </a:ln>
                <a:solidFill>
                  <a:srgbClr val="3D5A80"/>
                </a:solidFill>
                <a:effectLst/>
                <a:uLnTx/>
                <a:uFillTx/>
              </a:rPr>
              <a:t>1</a:t>
            </a:r>
          </a:p>
        </p:txBody>
      </p:sp>
      <p:sp>
        <p:nvSpPr>
          <p:cNvPr id="65" name="TextBox 64">
            <a:extLst>
              <a:ext uri="{FF2B5EF4-FFF2-40B4-BE49-F238E27FC236}">
                <a16:creationId xmlns:a16="http://schemas.microsoft.com/office/drawing/2014/main" id="{F37540CC-BDF4-7DB1-825F-E515189D8E84}"/>
              </a:ext>
            </a:extLst>
          </p:cNvPr>
          <p:cNvSpPr txBox="1"/>
          <p:nvPr/>
        </p:nvSpPr>
        <p:spPr>
          <a:xfrm>
            <a:off x="4701999" y="4797534"/>
            <a:ext cx="292068"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3D5A80"/>
                </a:solidFill>
                <a:effectLst/>
                <a:uLnTx/>
                <a:uFillTx/>
              </a:rPr>
              <a:t>x</a:t>
            </a:r>
            <a:r>
              <a:rPr kumimoji="0" lang="en-US" sz="900" b="1" i="0" u="none" strike="noStrike" kern="0" cap="none" spc="0" normalizeH="0" baseline="-25000" noProof="0" dirty="0">
                <a:ln>
                  <a:noFill/>
                </a:ln>
                <a:solidFill>
                  <a:srgbClr val="3D5A80"/>
                </a:solidFill>
                <a:effectLst/>
                <a:uLnTx/>
                <a:uFillTx/>
              </a:rPr>
              <a:t>2</a:t>
            </a:r>
          </a:p>
        </p:txBody>
      </p:sp>
      <p:sp>
        <p:nvSpPr>
          <p:cNvPr id="66" name="TextBox 65">
            <a:extLst>
              <a:ext uri="{FF2B5EF4-FFF2-40B4-BE49-F238E27FC236}">
                <a16:creationId xmlns:a16="http://schemas.microsoft.com/office/drawing/2014/main" id="{C65AF5CB-5139-3C1A-62A4-94942A0859CB}"/>
              </a:ext>
            </a:extLst>
          </p:cNvPr>
          <p:cNvSpPr txBox="1"/>
          <p:nvPr/>
        </p:nvSpPr>
        <p:spPr>
          <a:xfrm>
            <a:off x="5322871" y="4797534"/>
            <a:ext cx="292068"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3D5A80"/>
                </a:solidFill>
                <a:effectLst/>
                <a:uLnTx/>
                <a:uFillTx/>
              </a:rPr>
              <a:t>x</a:t>
            </a:r>
            <a:r>
              <a:rPr kumimoji="0" lang="en-US" sz="900" b="1" i="0" u="none" strike="noStrike" kern="0" cap="none" spc="0" normalizeH="0" baseline="-25000" noProof="0" dirty="0">
                <a:ln>
                  <a:noFill/>
                </a:ln>
                <a:solidFill>
                  <a:srgbClr val="3D5A80"/>
                </a:solidFill>
                <a:effectLst/>
                <a:uLnTx/>
                <a:uFillTx/>
              </a:rPr>
              <a:t>3</a:t>
            </a:r>
          </a:p>
        </p:txBody>
      </p:sp>
      <p:sp>
        <p:nvSpPr>
          <p:cNvPr id="67" name="TextBox 66">
            <a:extLst>
              <a:ext uri="{FF2B5EF4-FFF2-40B4-BE49-F238E27FC236}">
                <a16:creationId xmlns:a16="http://schemas.microsoft.com/office/drawing/2014/main" id="{BB99828C-BFD4-22BC-FC5B-AB59C07B5702}"/>
              </a:ext>
            </a:extLst>
          </p:cNvPr>
          <p:cNvSpPr txBox="1"/>
          <p:nvPr/>
        </p:nvSpPr>
        <p:spPr>
          <a:xfrm>
            <a:off x="5943743" y="4797534"/>
            <a:ext cx="292068"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3D5A80"/>
                </a:solidFill>
                <a:effectLst/>
                <a:uLnTx/>
                <a:uFillTx/>
              </a:rPr>
              <a:t>x</a:t>
            </a:r>
            <a:r>
              <a:rPr kumimoji="0" lang="en-US" sz="900" b="1" i="0" u="none" strike="noStrike" kern="0" cap="none" spc="0" normalizeH="0" baseline="-25000" noProof="0" dirty="0">
                <a:ln>
                  <a:noFill/>
                </a:ln>
                <a:solidFill>
                  <a:srgbClr val="3D5A80"/>
                </a:solidFill>
                <a:effectLst/>
                <a:uLnTx/>
                <a:uFillTx/>
              </a:rPr>
              <a:t>4</a:t>
            </a:r>
          </a:p>
        </p:txBody>
      </p:sp>
      <p:sp>
        <p:nvSpPr>
          <p:cNvPr id="68" name="TextBox 67">
            <a:extLst>
              <a:ext uri="{FF2B5EF4-FFF2-40B4-BE49-F238E27FC236}">
                <a16:creationId xmlns:a16="http://schemas.microsoft.com/office/drawing/2014/main" id="{951B56BE-DF63-1A91-6291-CE2DD53AEBAD}"/>
              </a:ext>
            </a:extLst>
          </p:cNvPr>
          <p:cNvSpPr txBox="1"/>
          <p:nvPr/>
        </p:nvSpPr>
        <p:spPr>
          <a:xfrm>
            <a:off x="6552250" y="4797534"/>
            <a:ext cx="316800"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srgbClr val="EE6C4D"/>
                </a:solidFill>
                <a:effectLst/>
                <a:uLnTx/>
                <a:uFillTx/>
              </a:rPr>
              <a:t>x</a:t>
            </a:r>
            <a:r>
              <a:rPr kumimoji="0" lang="en-US" sz="900" b="1" i="0" u="none" strike="noStrike" kern="0" cap="none" spc="0" normalizeH="0" baseline="-25000" noProof="0">
                <a:ln>
                  <a:noFill/>
                </a:ln>
                <a:solidFill>
                  <a:srgbClr val="EE6C4D"/>
                </a:solidFill>
                <a:effectLst/>
                <a:uLnTx/>
                <a:uFillTx/>
              </a:rPr>
              <a:t>5</a:t>
            </a:r>
          </a:p>
        </p:txBody>
      </p:sp>
      <p:sp>
        <p:nvSpPr>
          <p:cNvPr id="69" name="TextBox 68">
            <a:extLst>
              <a:ext uri="{FF2B5EF4-FFF2-40B4-BE49-F238E27FC236}">
                <a16:creationId xmlns:a16="http://schemas.microsoft.com/office/drawing/2014/main" id="{14FF54E5-9DFB-6EEC-569D-CE208E0C2177}"/>
              </a:ext>
            </a:extLst>
          </p:cNvPr>
          <p:cNvSpPr txBox="1"/>
          <p:nvPr/>
        </p:nvSpPr>
        <p:spPr>
          <a:xfrm>
            <a:off x="4068761" y="5079044"/>
            <a:ext cx="316800"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w</a:t>
            </a:r>
            <a:r>
              <a:rPr kumimoji="0" lang="en-US" sz="900" b="1" i="0" u="none" strike="noStrike" kern="0" cap="none" spc="0" normalizeH="0" baseline="-25000" noProof="0">
                <a:ln>
                  <a:noFill/>
                </a:ln>
                <a:solidFill>
                  <a:prstClr val="black"/>
                </a:solidFill>
                <a:effectLst/>
                <a:uLnTx/>
                <a:uFillTx/>
              </a:rPr>
              <a:t>1</a:t>
            </a:r>
          </a:p>
        </p:txBody>
      </p:sp>
      <p:sp>
        <p:nvSpPr>
          <p:cNvPr id="70" name="TextBox 69">
            <a:extLst>
              <a:ext uri="{FF2B5EF4-FFF2-40B4-BE49-F238E27FC236}">
                <a16:creationId xmlns:a16="http://schemas.microsoft.com/office/drawing/2014/main" id="{A233C927-22E0-547D-FD7C-D1CA6E20B77B}"/>
              </a:ext>
            </a:extLst>
          </p:cNvPr>
          <p:cNvSpPr txBox="1"/>
          <p:nvPr/>
        </p:nvSpPr>
        <p:spPr>
          <a:xfrm>
            <a:off x="4689633" y="5079044"/>
            <a:ext cx="316800"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w</a:t>
            </a:r>
            <a:r>
              <a:rPr kumimoji="0" lang="en-US" sz="900" b="1" i="0" u="none" strike="noStrike" kern="0" cap="none" spc="0" normalizeH="0" baseline="-25000" noProof="0">
                <a:ln>
                  <a:noFill/>
                </a:ln>
                <a:solidFill>
                  <a:prstClr val="black"/>
                </a:solidFill>
                <a:effectLst/>
                <a:uLnTx/>
                <a:uFillTx/>
              </a:rPr>
              <a:t>2</a:t>
            </a:r>
          </a:p>
        </p:txBody>
      </p:sp>
      <p:sp>
        <p:nvSpPr>
          <p:cNvPr id="71" name="TextBox 70">
            <a:extLst>
              <a:ext uri="{FF2B5EF4-FFF2-40B4-BE49-F238E27FC236}">
                <a16:creationId xmlns:a16="http://schemas.microsoft.com/office/drawing/2014/main" id="{57F6E329-561C-B158-2A3C-D34A59664ADE}"/>
              </a:ext>
            </a:extLst>
          </p:cNvPr>
          <p:cNvSpPr txBox="1"/>
          <p:nvPr/>
        </p:nvSpPr>
        <p:spPr>
          <a:xfrm>
            <a:off x="5310505" y="5079044"/>
            <a:ext cx="316800"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w</a:t>
            </a:r>
            <a:r>
              <a:rPr kumimoji="0" lang="en-US" sz="900" b="1" i="0" u="none" strike="noStrike" kern="0" cap="none" spc="0" normalizeH="0" baseline="-25000" noProof="0">
                <a:ln>
                  <a:noFill/>
                </a:ln>
                <a:solidFill>
                  <a:prstClr val="black"/>
                </a:solidFill>
                <a:effectLst/>
                <a:uLnTx/>
                <a:uFillTx/>
              </a:rPr>
              <a:t>3</a:t>
            </a:r>
          </a:p>
        </p:txBody>
      </p:sp>
      <p:sp>
        <p:nvSpPr>
          <p:cNvPr id="72" name="TextBox 71">
            <a:extLst>
              <a:ext uri="{FF2B5EF4-FFF2-40B4-BE49-F238E27FC236}">
                <a16:creationId xmlns:a16="http://schemas.microsoft.com/office/drawing/2014/main" id="{A9182FB3-9B74-A76B-8515-397576BB8D2C}"/>
              </a:ext>
            </a:extLst>
          </p:cNvPr>
          <p:cNvSpPr txBox="1"/>
          <p:nvPr/>
        </p:nvSpPr>
        <p:spPr>
          <a:xfrm>
            <a:off x="5931377" y="5079044"/>
            <a:ext cx="316800"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w</a:t>
            </a:r>
            <a:r>
              <a:rPr kumimoji="0" lang="en-US" sz="900" b="1" i="0" u="none" strike="noStrike" kern="0" cap="none" spc="0" normalizeH="0" baseline="-25000" noProof="0">
                <a:ln>
                  <a:noFill/>
                </a:ln>
                <a:solidFill>
                  <a:prstClr val="black"/>
                </a:solidFill>
                <a:effectLst/>
                <a:uLnTx/>
                <a:uFillTx/>
              </a:rPr>
              <a:t>4</a:t>
            </a:r>
          </a:p>
        </p:txBody>
      </p:sp>
      <p:sp>
        <p:nvSpPr>
          <p:cNvPr id="73" name="TextBox 72">
            <a:extLst>
              <a:ext uri="{FF2B5EF4-FFF2-40B4-BE49-F238E27FC236}">
                <a16:creationId xmlns:a16="http://schemas.microsoft.com/office/drawing/2014/main" id="{9F83E913-9F8C-698F-22BD-68E44F3180EF}"/>
              </a:ext>
            </a:extLst>
          </p:cNvPr>
          <p:cNvSpPr txBox="1"/>
          <p:nvPr/>
        </p:nvSpPr>
        <p:spPr>
          <a:xfrm>
            <a:off x="6552250" y="5079044"/>
            <a:ext cx="316800" cy="230832"/>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w</a:t>
            </a:r>
            <a:r>
              <a:rPr kumimoji="0" lang="en-US" sz="900" b="1" i="0" u="none" strike="noStrike" kern="0" cap="none" spc="0" normalizeH="0" baseline="-25000" noProof="0">
                <a:ln>
                  <a:noFill/>
                </a:ln>
                <a:solidFill>
                  <a:prstClr val="black"/>
                </a:solidFill>
                <a:effectLst/>
                <a:uLnTx/>
                <a:uFillTx/>
              </a:rPr>
              <a:t>5</a:t>
            </a:r>
          </a:p>
        </p:txBody>
      </p:sp>
      <p:sp>
        <p:nvSpPr>
          <p:cNvPr id="74" name="TextBox 73">
            <a:extLst>
              <a:ext uri="{FF2B5EF4-FFF2-40B4-BE49-F238E27FC236}">
                <a16:creationId xmlns:a16="http://schemas.microsoft.com/office/drawing/2014/main" id="{BE9A28BD-BA0F-322B-156B-ED5CF9CCFC25}"/>
              </a:ext>
            </a:extLst>
          </p:cNvPr>
          <p:cNvSpPr txBox="1"/>
          <p:nvPr/>
        </p:nvSpPr>
        <p:spPr>
          <a:xfrm>
            <a:off x="4068761" y="5438567"/>
            <a:ext cx="2777597" cy="230832"/>
          </a:xfrm>
          <a:prstGeom prst="rect">
            <a:avLst/>
          </a:prstGeom>
          <a:solidFill>
            <a:sysClr val="window" lastClr="FFFFFF"/>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Logistic regression algorithm</a:t>
            </a:r>
            <a:r>
              <a:rPr kumimoji="0" lang="en-US" sz="900" b="1" i="0" u="none" strike="noStrike" kern="0" cap="none" spc="0" normalizeH="0" baseline="30000" noProof="0">
                <a:ln>
                  <a:noFill/>
                </a:ln>
                <a:solidFill>
                  <a:prstClr val="black"/>
                </a:solidFill>
                <a:effectLst/>
                <a:uLnTx/>
                <a:uFillTx/>
              </a:rPr>
              <a:t>‡</a:t>
            </a:r>
          </a:p>
        </p:txBody>
      </p:sp>
      <p:sp>
        <p:nvSpPr>
          <p:cNvPr id="75" name="Rectangle 74">
            <a:extLst>
              <a:ext uri="{FF2B5EF4-FFF2-40B4-BE49-F238E27FC236}">
                <a16:creationId xmlns:a16="http://schemas.microsoft.com/office/drawing/2014/main" id="{DA1BF714-6789-350D-5F2E-DFE14106DA7E}"/>
              </a:ext>
            </a:extLst>
          </p:cNvPr>
          <p:cNvSpPr/>
          <p:nvPr/>
        </p:nvSpPr>
        <p:spPr>
          <a:xfrm>
            <a:off x="4366786" y="5824018"/>
            <a:ext cx="1039055" cy="192857"/>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Arial" panose="020B0604020202020204"/>
                <a:ea typeface="+mn-ea"/>
                <a:cs typeface="+mn-cs"/>
              </a:rPr>
              <a:t>Positive</a:t>
            </a:r>
          </a:p>
        </p:txBody>
      </p:sp>
      <p:sp>
        <p:nvSpPr>
          <p:cNvPr id="76" name="Rectangle 75">
            <a:extLst>
              <a:ext uri="{FF2B5EF4-FFF2-40B4-BE49-F238E27FC236}">
                <a16:creationId xmlns:a16="http://schemas.microsoft.com/office/drawing/2014/main" id="{0BDE8340-6F27-5555-6E4C-04B7A25F8C7E}"/>
              </a:ext>
            </a:extLst>
          </p:cNvPr>
          <p:cNvSpPr/>
          <p:nvPr/>
        </p:nvSpPr>
        <p:spPr>
          <a:xfrm>
            <a:off x="5534010" y="5824018"/>
            <a:ext cx="1039055" cy="192856"/>
          </a:xfrm>
          <a:prstGeom prst="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latin typeface="Arial" panose="020B0604020202020204"/>
                <a:ea typeface="+mn-ea"/>
                <a:cs typeface="+mn-cs"/>
              </a:rPr>
              <a:t>Negative</a:t>
            </a:r>
          </a:p>
        </p:txBody>
      </p:sp>
      <p:cxnSp>
        <p:nvCxnSpPr>
          <p:cNvPr id="77" name="Straight Arrow Connector 76">
            <a:extLst>
              <a:ext uri="{FF2B5EF4-FFF2-40B4-BE49-F238E27FC236}">
                <a16:creationId xmlns:a16="http://schemas.microsoft.com/office/drawing/2014/main" id="{CC79F1ED-7EE1-6022-7908-88B263565170}"/>
              </a:ext>
            </a:extLst>
          </p:cNvPr>
          <p:cNvCxnSpPr>
            <a:cxnSpLocks/>
          </p:cNvCxnSpPr>
          <p:nvPr/>
        </p:nvCxnSpPr>
        <p:spPr>
          <a:xfrm>
            <a:off x="1451937" y="2258831"/>
            <a:ext cx="0" cy="191424"/>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78" name="Straight Arrow Connector 77">
            <a:extLst>
              <a:ext uri="{FF2B5EF4-FFF2-40B4-BE49-F238E27FC236}">
                <a16:creationId xmlns:a16="http://schemas.microsoft.com/office/drawing/2014/main" id="{88A59318-8BEC-140B-1DBA-49F3C342970A}"/>
              </a:ext>
            </a:extLst>
          </p:cNvPr>
          <p:cNvCxnSpPr>
            <a:cxnSpLocks/>
          </p:cNvCxnSpPr>
          <p:nvPr/>
        </p:nvCxnSpPr>
        <p:spPr>
          <a:xfrm>
            <a:off x="1451937" y="2878277"/>
            <a:ext cx="0" cy="1561252"/>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79" name="Straight Arrow Connector 78">
            <a:extLst>
              <a:ext uri="{FF2B5EF4-FFF2-40B4-BE49-F238E27FC236}">
                <a16:creationId xmlns:a16="http://schemas.microsoft.com/office/drawing/2014/main" id="{8A7E2F8E-FCF9-7D44-9652-394A18178C95}"/>
              </a:ext>
            </a:extLst>
          </p:cNvPr>
          <p:cNvCxnSpPr>
            <a:cxnSpLocks/>
          </p:cNvCxnSpPr>
          <p:nvPr/>
        </p:nvCxnSpPr>
        <p:spPr>
          <a:xfrm>
            <a:off x="10195523" y="3257537"/>
            <a:ext cx="0" cy="317438"/>
          </a:xfrm>
          <a:prstGeom prst="straightConnector1">
            <a:avLst/>
          </a:prstGeom>
          <a:noFill/>
          <a:ln w="19050" cap="flat" cmpd="sng" algn="ctr">
            <a:solidFill>
              <a:srgbClr val="3D5A80"/>
            </a:solidFill>
            <a:prstDash val="solid"/>
            <a:miter lim="800000"/>
            <a:tailEnd type="triangle"/>
          </a:ln>
          <a:effectLst/>
        </p:spPr>
      </p:cxnSp>
      <p:cxnSp>
        <p:nvCxnSpPr>
          <p:cNvPr id="80" name="Straight Arrow Connector 79">
            <a:extLst>
              <a:ext uri="{FF2B5EF4-FFF2-40B4-BE49-F238E27FC236}">
                <a16:creationId xmlns:a16="http://schemas.microsoft.com/office/drawing/2014/main" id="{CBCCC31E-1E05-4A77-97BF-76A3FEC10316}"/>
              </a:ext>
            </a:extLst>
          </p:cNvPr>
          <p:cNvCxnSpPr>
            <a:cxnSpLocks/>
          </p:cNvCxnSpPr>
          <p:nvPr/>
        </p:nvCxnSpPr>
        <p:spPr>
          <a:xfrm>
            <a:off x="10195523" y="2749688"/>
            <a:ext cx="0" cy="317438"/>
          </a:xfrm>
          <a:prstGeom prst="straightConnector1">
            <a:avLst/>
          </a:prstGeom>
          <a:noFill/>
          <a:ln w="19050" cap="flat" cmpd="sng" algn="ctr">
            <a:solidFill>
              <a:srgbClr val="3D5A80"/>
            </a:solidFill>
            <a:prstDash val="solid"/>
            <a:miter lim="800000"/>
            <a:tailEnd type="triangle"/>
          </a:ln>
          <a:effectLst/>
        </p:spPr>
      </p:cxnSp>
      <p:cxnSp>
        <p:nvCxnSpPr>
          <p:cNvPr id="81" name="Straight Arrow Connector 80">
            <a:extLst>
              <a:ext uri="{FF2B5EF4-FFF2-40B4-BE49-F238E27FC236}">
                <a16:creationId xmlns:a16="http://schemas.microsoft.com/office/drawing/2014/main" id="{9A386DA8-84B6-0B7F-40D9-7FBB2606393F}"/>
              </a:ext>
            </a:extLst>
          </p:cNvPr>
          <p:cNvCxnSpPr>
            <a:cxnSpLocks/>
          </p:cNvCxnSpPr>
          <p:nvPr/>
        </p:nvCxnSpPr>
        <p:spPr>
          <a:xfrm>
            <a:off x="10195523" y="2087950"/>
            <a:ext cx="0" cy="317438"/>
          </a:xfrm>
          <a:prstGeom prst="straightConnector1">
            <a:avLst/>
          </a:prstGeom>
          <a:noFill/>
          <a:ln w="19050" cap="flat" cmpd="sng" algn="ctr">
            <a:solidFill>
              <a:srgbClr val="3D5A80"/>
            </a:solidFill>
            <a:prstDash val="solid"/>
            <a:miter lim="800000"/>
            <a:tailEnd type="triangle"/>
          </a:ln>
          <a:effectLst/>
        </p:spPr>
      </p:cxnSp>
      <p:pic>
        <p:nvPicPr>
          <p:cNvPr id="85" name="Picture 84">
            <a:extLst>
              <a:ext uri="{FF2B5EF4-FFF2-40B4-BE49-F238E27FC236}">
                <a16:creationId xmlns:a16="http://schemas.microsoft.com/office/drawing/2014/main" id="{B719DBA2-A4A7-187C-EAA9-B241249255AA}"/>
              </a:ext>
            </a:extLst>
          </p:cNvPr>
          <p:cNvPicPr>
            <a:picLocks noChangeAspect="1"/>
          </p:cNvPicPr>
          <p:nvPr/>
        </p:nvPicPr>
        <p:blipFill>
          <a:blip r:embed="rId21"/>
          <a:stretch>
            <a:fillRect/>
          </a:stretch>
        </p:blipFill>
        <p:spPr>
          <a:xfrm>
            <a:off x="4604067" y="394541"/>
            <a:ext cx="1876425" cy="962025"/>
          </a:xfrm>
          <a:prstGeom prst="rect">
            <a:avLst/>
          </a:prstGeom>
        </p:spPr>
      </p:pic>
      <p:cxnSp>
        <p:nvCxnSpPr>
          <p:cNvPr id="86" name="Straight Arrow Connector 85">
            <a:extLst>
              <a:ext uri="{FF2B5EF4-FFF2-40B4-BE49-F238E27FC236}">
                <a16:creationId xmlns:a16="http://schemas.microsoft.com/office/drawing/2014/main" id="{34557B5B-0575-C5EF-AAC0-A6CA3A50A160}"/>
              </a:ext>
            </a:extLst>
          </p:cNvPr>
          <p:cNvCxnSpPr>
            <a:cxnSpLocks/>
          </p:cNvCxnSpPr>
          <p:nvPr/>
        </p:nvCxnSpPr>
        <p:spPr>
          <a:xfrm>
            <a:off x="5256125" y="4296463"/>
            <a:ext cx="0" cy="153366"/>
          </a:xfrm>
          <a:prstGeom prst="straightConnector1">
            <a:avLst/>
          </a:prstGeom>
          <a:noFill/>
          <a:ln w="19050" cap="flat" cmpd="sng" algn="ctr">
            <a:solidFill>
              <a:srgbClr val="EE6C4D"/>
            </a:solidFill>
            <a:prstDash val="solid"/>
            <a:miter lim="800000"/>
            <a:tailEnd type="triangle"/>
          </a:ln>
          <a:effectLst/>
        </p:spPr>
      </p:cxnSp>
      <p:cxnSp>
        <p:nvCxnSpPr>
          <p:cNvPr id="87" name="Straight Arrow Connector 86">
            <a:extLst>
              <a:ext uri="{FF2B5EF4-FFF2-40B4-BE49-F238E27FC236}">
                <a16:creationId xmlns:a16="http://schemas.microsoft.com/office/drawing/2014/main" id="{64AE3A46-7836-2789-5C2D-0B675121AEF9}"/>
              </a:ext>
            </a:extLst>
          </p:cNvPr>
          <p:cNvCxnSpPr>
            <a:cxnSpLocks/>
          </p:cNvCxnSpPr>
          <p:nvPr/>
        </p:nvCxnSpPr>
        <p:spPr>
          <a:xfrm>
            <a:off x="6148753" y="4296463"/>
            <a:ext cx="0" cy="151435"/>
          </a:xfrm>
          <a:prstGeom prst="straightConnector1">
            <a:avLst/>
          </a:prstGeom>
          <a:noFill/>
          <a:ln w="19050" cap="flat" cmpd="sng" algn="ctr">
            <a:solidFill>
              <a:srgbClr val="3D5A80"/>
            </a:solidFill>
            <a:prstDash val="solid"/>
            <a:miter lim="800000"/>
            <a:tailEnd type="triangle"/>
          </a:ln>
          <a:effectLst/>
        </p:spPr>
      </p:cxnSp>
      <p:cxnSp>
        <p:nvCxnSpPr>
          <p:cNvPr id="88" name="Straight Connector 87">
            <a:extLst>
              <a:ext uri="{FF2B5EF4-FFF2-40B4-BE49-F238E27FC236}">
                <a16:creationId xmlns:a16="http://schemas.microsoft.com/office/drawing/2014/main" id="{E8B4629B-68C2-2072-EA3D-F0AEC8D3CF7C}"/>
              </a:ext>
            </a:extLst>
          </p:cNvPr>
          <p:cNvCxnSpPr/>
          <p:nvPr/>
        </p:nvCxnSpPr>
        <p:spPr>
          <a:xfrm>
            <a:off x="4227161" y="5309876"/>
            <a:ext cx="1230399" cy="128691"/>
          </a:xfrm>
          <a:prstGeom prst="line">
            <a:avLst/>
          </a:prstGeom>
          <a:noFill/>
          <a:ln w="6350" cap="flat" cmpd="sng" algn="ctr">
            <a:solidFill>
              <a:sysClr val="windowText" lastClr="000000"/>
            </a:solidFill>
            <a:prstDash val="solid"/>
            <a:miter lim="800000"/>
          </a:ln>
          <a:effectLst/>
        </p:spPr>
      </p:cxnSp>
      <p:cxnSp>
        <p:nvCxnSpPr>
          <p:cNvPr id="89" name="Straight Connector 88">
            <a:extLst>
              <a:ext uri="{FF2B5EF4-FFF2-40B4-BE49-F238E27FC236}">
                <a16:creationId xmlns:a16="http://schemas.microsoft.com/office/drawing/2014/main" id="{8D610D33-69CE-D0D0-727E-DC737DD438F2}"/>
              </a:ext>
            </a:extLst>
          </p:cNvPr>
          <p:cNvCxnSpPr/>
          <p:nvPr/>
        </p:nvCxnSpPr>
        <p:spPr>
          <a:xfrm>
            <a:off x="4848033" y="5309876"/>
            <a:ext cx="609527" cy="128691"/>
          </a:xfrm>
          <a:prstGeom prst="line">
            <a:avLst/>
          </a:prstGeom>
          <a:noFill/>
          <a:ln w="6350" cap="flat" cmpd="sng" algn="ctr">
            <a:solidFill>
              <a:sysClr val="windowText" lastClr="000000"/>
            </a:solidFill>
            <a:prstDash val="solid"/>
            <a:miter lim="800000"/>
          </a:ln>
          <a:effectLst/>
        </p:spPr>
      </p:cxnSp>
      <p:cxnSp>
        <p:nvCxnSpPr>
          <p:cNvPr id="90" name="Straight Connector 89">
            <a:extLst>
              <a:ext uri="{FF2B5EF4-FFF2-40B4-BE49-F238E27FC236}">
                <a16:creationId xmlns:a16="http://schemas.microsoft.com/office/drawing/2014/main" id="{B5B78142-73DD-335B-ACCC-62D7656613DB}"/>
              </a:ext>
            </a:extLst>
          </p:cNvPr>
          <p:cNvCxnSpPr/>
          <p:nvPr/>
        </p:nvCxnSpPr>
        <p:spPr>
          <a:xfrm flipH="1">
            <a:off x="5457560" y="5309876"/>
            <a:ext cx="632217" cy="128691"/>
          </a:xfrm>
          <a:prstGeom prst="line">
            <a:avLst/>
          </a:prstGeom>
          <a:noFill/>
          <a:ln w="6350" cap="flat" cmpd="sng" algn="ctr">
            <a:solidFill>
              <a:sysClr val="windowText" lastClr="000000"/>
            </a:solidFill>
            <a:prstDash val="solid"/>
            <a:miter lim="800000"/>
          </a:ln>
          <a:effectLst/>
        </p:spPr>
      </p:cxnSp>
      <p:cxnSp>
        <p:nvCxnSpPr>
          <p:cNvPr id="91" name="Straight Connector 90">
            <a:extLst>
              <a:ext uri="{FF2B5EF4-FFF2-40B4-BE49-F238E27FC236}">
                <a16:creationId xmlns:a16="http://schemas.microsoft.com/office/drawing/2014/main" id="{28306955-D6E7-01E0-BADA-4DF5E5A7714D}"/>
              </a:ext>
            </a:extLst>
          </p:cNvPr>
          <p:cNvCxnSpPr/>
          <p:nvPr/>
        </p:nvCxnSpPr>
        <p:spPr>
          <a:xfrm flipH="1">
            <a:off x="5457560" y="5309876"/>
            <a:ext cx="1253090" cy="128691"/>
          </a:xfrm>
          <a:prstGeom prst="line">
            <a:avLst/>
          </a:prstGeom>
          <a:noFill/>
          <a:ln w="6350" cap="flat" cmpd="sng" algn="ctr">
            <a:solidFill>
              <a:sysClr val="windowText" lastClr="000000"/>
            </a:solidFill>
            <a:prstDash val="solid"/>
            <a:miter lim="800000"/>
          </a:ln>
          <a:effectLst/>
        </p:spPr>
      </p:cxnSp>
      <p:cxnSp>
        <p:nvCxnSpPr>
          <p:cNvPr id="92" name="Straight Arrow Connector 91">
            <a:extLst>
              <a:ext uri="{FF2B5EF4-FFF2-40B4-BE49-F238E27FC236}">
                <a16:creationId xmlns:a16="http://schemas.microsoft.com/office/drawing/2014/main" id="{83396E63-0D4F-8A91-97A4-C4ED00894B50}"/>
              </a:ext>
            </a:extLst>
          </p:cNvPr>
          <p:cNvCxnSpPr>
            <a:cxnSpLocks/>
          </p:cNvCxnSpPr>
          <p:nvPr/>
        </p:nvCxnSpPr>
        <p:spPr>
          <a:xfrm>
            <a:off x="5256125" y="4611474"/>
            <a:ext cx="0" cy="125999"/>
          </a:xfrm>
          <a:prstGeom prst="straightConnector1">
            <a:avLst/>
          </a:prstGeom>
          <a:noFill/>
          <a:ln w="19050" cap="flat" cmpd="sng" algn="ctr">
            <a:solidFill>
              <a:srgbClr val="EE6C4D"/>
            </a:solidFill>
            <a:prstDash val="solid"/>
            <a:miter lim="800000"/>
            <a:tailEnd type="triangle"/>
          </a:ln>
          <a:effectLst/>
        </p:spPr>
      </p:cxnSp>
      <p:cxnSp>
        <p:nvCxnSpPr>
          <p:cNvPr id="93" name="Straight Arrow Connector 92">
            <a:extLst>
              <a:ext uri="{FF2B5EF4-FFF2-40B4-BE49-F238E27FC236}">
                <a16:creationId xmlns:a16="http://schemas.microsoft.com/office/drawing/2014/main" id="{08CDD9E2-9210-B1B6-64B3-F8CA3114BF06}"/>
              </a:ext>
            </a:extLst>
          </p:cNvPr>
          <p:cNvCxnSpPr>
            <a:cxnSpLocks/>
          </p:cNvCxnSpPr>
          <p:nvPr/>
        </p:nvCxnSpPr>
        <p:spPr>
          <a:xfrm>
            <a:off x="6148753" y="4609543"/>
            <a:ext cx="0" cy="125999"/>
          </a:xfrm>
          <a:prstGeom prst="straightConnector1">
            <a:avLst/>
          </a:prstGeom>
          <a:noFill/>
          <a:ln w="19050" cap="flat" cmpd="sng" algn="ctr">
            <a:solidFill>
              <a:srgbClr val="3D5A80"/>
            </a:solidFill>
            <a:prstDash val="solid"/>
            <a:miter lim="800000"/>
            <a:tailEnd type="triangle"/>
          </a:ln>
          <a:effectLst/>
        </p:spPr>
      </p:cxnSp>
      <p:cxnSp>
        <p:nvCxnSpPr>
          <p:cNvPr id="94" name="Straight Arrow Connector 93">
            <a:extLst>
              <a:ext uri="{FF2B5EF4-FFF2-40B4-BE49-F238E27FC236}">
                <a16:creationId xmlns:a16="http://schemas.microsoft.com/office/drawing/2014/main" id="{6CA5D426-BCE4-1C37-33A6-B190A82707DD}"/>
              </a:ext>
            </a:extLst>
          </p:cNvPr>
          <p:cNvCxnSpPr>
            <a:cxnSpLocks/>
          </p:cNvCxnSpPr>
          <p:nvPr/>
        </p:nvCxnSpPr>
        <p:spPr>
          <a:xfrm>
            <a:off x="4886313" y="5715455"/>
            <a:ext cx="0" cy="172800"/>
          </a:xfrm>
          <a:prstGeom prst="straightConnector1">
            <a:avLst/>
          </a:prstGeom>
          <a:noFill/>
          <a:ln w="19050" cap="flat" cmpd="sng" algn="ctr">
            <a:solidFill>
              <a:sysClr val="windowText" lastClr="000000"/>
            </a:solidFill>
            <a:prstDash val="solid"/>
            <a:miter lim="800000"/>
            <a:tailEnd type="triangle"/>
          </a:ln>
          <a:effectLst/>
        </p:spPr>
      </p:cxnSp>
      <p:cxnSp>
        <p:nvCxnSpPr>
          <p:cNvPr id="95" name="Straight Arrow Connector 94">
            <a:extLst>
              <a:ext uri="{FF2B5EF4-FFF2-40B4-BE49-F238E27FC236}">
                <a16:creationId xmlns:a16="http://schemas.microsoft.com/office/drawing/2014/main" id="{FB95032B-AE32-C9F1-8446-4A189933E996}"/>
              </a:ext>
            </a:extLst>
          </p:cNvPr>
          <p:cNvCxnSpPr>
            <a:cxnSpLocks/>
          </p:cNvCxnSpPr>
          <p:nvPr/>
        </p:nvCxnSpPr>
        <p:spPr>
          <a:xfrm>
            <a:off x="6053537" y="5715454"/>
            <a:ext cx="0" cy="172800"/>
          </a:xfrm>
          <a:prstGeom prst="straightConnector1">
            <a:avLst/>
          </a:prstGeom>
          <a:noFill/>
          <a:ln w="19050" cap="flat" cmpd="sng" algn="ctr">
            <a:solidFill>
              <a:sysClr val="windowText" lastClr="000000"/>
            </a:solidFill>
            <a:prstDash val="solid"/>
            <a:miter lim="800000"/>
            <a:tailEnd type="triangle"/>
          </a:ln>
          <a:effectLst/>
        </p:spPr>
      </p:cxnSp>
      <p:cxnSp>
        <p:nvCxnSpPr>
          <p:cNvPr id="96" name="Straight Connector 95">
            <a:extLst>
              <a:ext uri="{FF2B5EF4-FFF2-40B4-BE49-F238E27FC236}">
                <a16:creationId xmlns:a16="http://schemas.microsoft.com/office/drawing/2014/main" id="{C8797B83-2EEF-4120-B0E8-A5145621E392}"/>
              </a:ext>
            </a:extLst>
          </p:cNvPr>
          <p:cNvCxnSpPr/>
          <p:nvPr/>
        </p:nvCxnSpPr>
        <p:spPr>
          <a:xfrm>
            <a:off x="4227161" y="5028366"/>
            <a:ext cx="0" cy="50678"/>
          </a:xfrm>
          <a:prstGeom prst="line">
            <a:avLst/>
          </a:prstGeom>
          <a:noFill/>
          <a:ln w="6350" cap="flat" cmpd="sng" algn="ctr">
            <a:solidFill>
              <a:sysClr val="windowText" lastClr="000000"/>
            </a:solidFill>
            <a:prstDash val="solid"/>
            <a:miter lim="800000"/>
          </a:ln>
          <a:effectLst/>
        </p:spPr>
      </p:cxnSp>
      <p:cxnSp>
        <p:nvCxnSpPr>
          <p:cNvPr id="97" name="Straight Connector 96">
            <a:extLst>
              <a:ext uri="{FF2B5EF4-FFF2-40B4-BE49-F238E27FC236}">
                <a16:creationId xmlns:a16="http://schemas.microsoft.com/office/drawing/2014/main" id="{C8442571-3777-85CF-ED46-48E9C12BF390}"/>
              </a:ext>
            </a:extLst>
          </p:cNvPr>
          <p:cNvCxnSpPr/>
          <p:nvPr/>
        </p:nvCxnSpPr>
        <p:spPr>
          <a:xfrm flipH="1">
            <a:off x="5457560" y="5309876"/>
            <a:ext cx="11345" cy="128691"/>
          </a:xfrm>
          <a:prstGeom prst="line">
            <a:avLst/>
          </a:prstGeom>
          <a:noFill/>
          <a:ln w="6350" cap="flat" cmpd="sng" algn="ctr">
            <a:solidFill>
              <a:sysClr val="windowText" lastClr="000000"/>
            </a:solidFill>
            <a:prstDash val="solid"/>
            <a:miter lim="800000"/>
          </a:ln>
          <a:effectLst/>
        </p:spPr>
      </p:cxnSp>
      <p:cxnSp>
        <p:nvCxnSpPr>
          <p:cNvPr id="98" name="Straight Connector 97">
            <a:extLst>
              <a:ext uri="{FF2B5EF4-FFF2-40B4-BE49-F238E27FC236}">
                <a16:creationId xmlns:a16="http://schemas.microsoft.com/office/drawing/2014/main" id="{7AC0CFE2-994C-CC38-A695-D4457100C23C}"/>
              </a:ext>
            </a:extLst>
          </p:cNvPr>
          <p:cNvCxnSpPr>
            <a:cxnSpLocks/>
          </p:cNvCxnSpPr>
          <p:nvPr/>
        </p:nvCxnSpPr>
        <p:spPr>
          <a:xfrm>
            <a:off x="4848033" y="5028366"/>
            <a:ext cx="0" cy="50678"/>
          </a:xfrm>
          <a:prstGeom prst="line">
            <a:avLst/>
          </a:prstGeom>
          <a:noFill/>
          <a:ln w="6350" cap="flat" cmpd="sng" algn="ctr">
            <a:solidFill>
              <a:sysClr val="windowText" lastClr="000000"/>
            </a:solidFill>
            <a:prstDash val="solid"/>
            <a:miter lim="800000"/>
          </a:ln>
          <a:effectLst/>
        </p:spPr>
      </p:cxnSp>
      <p:cxnSp>
        <p:nvCxnSpPr>
          <p:cNvPr id="99" name="Straight Connector 98">
            <a:extLst>
              <a:ext uri="{FF2B5EF4-FFF2-40B4-BE49-F238E27FC236}">
                <a16:creationId xmlns:a16="http://schemas.microsoft.com/office/drawing/2014/main" id="{77CB902F-2ECE-9C7C-4A25-6267791EE940}"/>
              </a:ext>
            </a:extLst>
          </p:cNvPr>
          <p:cNvCxnSpPr>
            <a:cxnSpLocks/>
          </p:cNvCxnSpPr>
          <p:nvPr/>
        </p:nvCxnSpPr>
        <p:spPr>
          <a:xfrm>
            <a:off x="5468905" y="5028366"/>
            <a:ext cx="0" cy="50678"/>
          </a:xfrm>
          <a:prstGeom prst="line">
            <a:avLst/>
          </a:prstGeom>
          <a:noFill/>
          <a:ln w="6350" cap="flat" cmpd="sng" algn="ctr">
            <a:solidFill>
              <a:sysClr val="windowText" lastClr="000000"/>
            </a:solidFill>
            <a:prstDash val="solid"/>
            <a:miter lim="800000"/>
          </a:ln>
          <a:effectLst/>
        </p:spPr>
      </p:cxnSp>
      <p:cxnSp>
        <p:nvCxnSpPr>
          <p:cNvPr id="100" name="Straight Connector 99">
            <a:extLst>
              <a:ext uri="{FF2B5EF4-FFF2-40B4-BE49-F238E27FC236}">
                <a16:creationId xmlns:a16="http://schemas.microsoft.com/office/drawing/2014/main" id="{1A64F55E-C46D-D2AB-602D-250A8005D6AE}"/>
              </a:ext>
            </a:extLst>
          </p:cNvPr>
          <p:cNvCxnSpPr>
            <a:cxnSpLocks/>
          </p:cNvCxnSpPr>
          <p:nvPr/>
        </p:nvCxnSpPr>
        <p:spPr>
          <a:xfrm>
            <a:off x="6089777" y="5028366"/>
            <a:ext cx="0" cy="50678"/>
          </a:xfrm>
          <a:prstGeom prst="line">
            <a:avLst/>
          </a:prstGeom>
          <a:noFill/>
          <a:ln w="6350" cap="flat" cmpd="sng" algn="ctr">
            <a:solidFill>
              <a:sysClr val="windowText" lastClr="000000"/>
            </a:solidFill>
            <a:prstDash val="solid"/>
            <a:miter lim="800000"/>
          </a:ln>
          <a:effectLst/>
        </p:spPr>
      </p:cxnSp>
      <p:cxnSp>
        <p:nvCxnSpPr>
          <p:cNvPr id="101" name="Straight Connector 100">
            <a:extLst>
              <a:ext uri="{FF2B5EF4-FFF2-40B4-BE49-F238E27FC236}">
                <a16:creationId xmlns:a16="http://schemas.microsoft.com/office/drawing/2014/main" id="{15905B1B-D6FD-63DC-7B32-BB46982BF33C}"/>
              </a:ext>
            </a:extLst>
          </p:cNvPr>
          <p:cNvCxnSpPr>
            <a:cxnSpLocks/>
          </p:cNvCxnSpPr>
          <p:nvPr/>
        </p:nvCxnSpPr>
        <p:spPr>
          <a:xfrm>
            <a:off x="6710650" y="5028366"/>
            <a:ext cx="0" cy="50678"/>
          </a:xfrm>
          <a:prstGeom prst="line">
            <a:avLst/>
          </a:prstGeom>
          <a:noFill/>
          <a:ln w="6350" cap="flat" cmpd="sng" algn="ctr">
            <a:solidFill>
              <a:sysClr val="windowText" lastClr="000000"/>
            </a:solidFill>
            <a:prstDash val="solid"/>
            <a:miter lim="800000"/>
          </a:ln>
          <a:effectLst/>
        </p:spPr>
      </p:cxnSp>
      <p:cxnSp>
        <p:nvCxnSpPr>
          <p:cNvPr id="102" name="Elbow Connector 226">
            <a:extLst>
              <a:ext uri="{FF2B5EF4-FFF2-40B4-BE49-F238E27FC236}">
                <a16:creationId xmlns:a16="http://schemas.microsoft.com/office/drawing/2014/main" id="{B4C3028F-9B0B-ADB3-90DF-C13756D4879F}"/>
              </a:ext>
            </a:extLst>
          </p:cNvPr>
          <p:cNvCxnSpPr/>
          <p:nvPr/>
        </p:nvCxnSpPr>
        <p:spPr>
          <a:xfrm flipV="1">
            <a:off x="7142938" y="1992745"/>
            <a:ext cx="1818947" cy="691747"/>
          </a:xfrm>
          <a:prstGeom prst="bentConnector3">
            <a:avLst>
              <a:gd name="adj1" fmla="val 80700"/>
            </a:avLst>
          </a:prstGeom>
          <a:noFill/>
          <a:ln w="19050" cap="flat" cmpd="sng" algn="ctr">
            <a:solidFill>
              <a:srgbClr val="3D5A80"/>
            </a:solidFill>
            <a:prstDash val="solid"/>
            <a:miter lim="800000"/>
            <a:tailEnd type="triangle"/>
          </a:ln>
          <a:effectLst/>
        </p:spPr>
      </p:cxnSp>
    </p:spTree>
    <p:extLst>
      <p:ext uri="{BB962C8B-B14F-4D97-AF65-F5344CB8AC3E}">
        <p14:creationId xmlns:p14="http://schemas.microsoft.com/office/powerpoint/2010/main" val="1456736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2AEB6E90-A9FE-0EF8-132D-83C0094E68AA}"/>
              </a:ext>
            </a:extLst>
          </p:cNvPr>
          <p:cNvSpPr txBox="1">
            <a:spLocks/>
          </p:cNvSpPr>
          <p:nvPr/>
        </p:nvSpPr>
        <p:spPr>
          <a:xfrm>
            <a:off x="367554" y="392955"/>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BLUE-C: Characteristics of Study Participants</a:t>
            </a:r>
          </a:p>
        </p:txBody>
      </p:sp>
      <p:sp>
        <p:nvSpPr>
          <p:cNvPr id="4" name="Text Placeholder 7">
            <a:extLst>
              <a:ext uri="{FF2B5EF4-FFF2-40B4-BE49-F238E27FC236}">
                <a16:creationId xmlns:a16="http://schemas.microsoft.com/office/drawing/2014/main" id="{6B922F0D-21C6-4938-6B7F-883A5EE0B017}"/>
              </a:ext>
            </a:extLst>
          </p:cNvPr>
          <p:cNvSpPr txBox="1">
            <a:spLocks/>
          </p:cNvSpPr>
          <p:nvPr/>
        </p:nvSpPr>
        <p:spPr>
          <a:xfrm>
            <a:off x="367554" y="5848516"/>
            <a:ext cx="11486307" cy="880804"/>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5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*Data are missing for race/ethnicity for 12 participants.</a:t>
            </a: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APL: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advanced precancerous lesion;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CRC: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colorectal cancer;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SD: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standard deviation;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US: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United States.</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a:t>
            </a: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1.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2024;390(11):984-993</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2024;390(Suppl):S1-S46.</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3. </a:t>
            </a:r>
            <a:r>
              <a:rPr kumimoji="0" lang="en-US" sz="7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United States Census Bureau. QuickFacts United States—Population Estimates, July 1, 2023, (V2023). Accessed March 18, 2024. https://www.census.gov/quickfacts/fact/table/US/PST045223 </a:t>
            </a:r>
            <a:endPar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5" name="Content Placeholder 1">
            <a:extLst>
              <a:ext uri="{FF2B5EF4-FFF2-40B4-BE49-F238E27FC236}">
                <a16:creationId xmlns:a16="http://schemas.microsoft.com/office/drawing/2014/main" id="{83876321-2DB6-EE53-AA4C-08F2851D70BD}"/>
              </a:ext>
            </a:extLst>
          </p:cNvPr>
          <p:cNvSpPr txBox="1">
            <a:spLocks/>
          </p:cNvSpPr>
          <p:nvPr/>
        </p:nvSpPr>
        <p:spPr>
          <a:xfrm>
            <a:off x="457200" y="1301062"/>
            <a:ext cx="4694674" cy="3690897"/>
          </a:xfrm>
          <a:prstGeom prst="rect">
            <a:avLst/>
          </a:prstGeom>
          <a:ln>
            <a:solidFill>
              <a:srgbClr val="016774"/>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A366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366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366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366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366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rPr>
              <a:t>26,758 participants enrolled</a:t>
            </a:r>
            <a:r>
              <a:rPr kumimoji="0" lang="en-US" sz="1600" b="0" i="0" u="none" strike="noStrike" kern="1200" cap="none" spc="0" normalizeH="0" baseline="30000" noProof="0" dirty="0">
                <a:ln>
                  <a:noFill/>
                </a:ln>
                <a:solidFill>
                  <a:prstClr val="black"/>
                </a:solidFill>
                <a:effectLst/>
                <a:uLnTx/>
                <a:uFillTx/>
                <a:latin typeface="Arial" panose="020B0604020202020204"/>
                <a:ea typeface="+mn-ea"/>
                <a:cs typeface="+mn-cs"/>
              </a:rPr>
              <a:t>1</a:t>
            </a:r>
          </a:p>
          <a:p>
            <a:pPr marL="685800" marR="0" lvl="1" indent="-22860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91.5% (24,477) had usable samples </a:t>
            </a:r>
          </a:p>
          <a:p>
            <a:pPr marL="1030288" marR="0" lvl="2" indent="-22860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rPr>
              <a:t>99.5% (24,354) had valid results </a:t>
            </a:r>
          </a:p>
          <a:p>
            <a:pPr marL="685800" marR="0" lvl="1" indent="-22860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75.4% (20,176) were valid for full evaluation </a:t>
            </a:r>
          </a:p>
          <a:p>
            <a:pPr marL="228600" marR="0" lvl="0" indent="-22860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rPr>
              <a:t>Common reasons for exclusion</a:t>
            </a:r>
            <a:r>
              <a:rPr kumimoji="0" lang="en-US" sz="1600" b="0" i="0" u="none" strike="noStrike" kern="1200" cap="none" spc="0" normalizeH="0" baseline="30000" noProof="0" dirty="0">
                <a:ln>
                  <a:noFill/>
                </a:ln>
                <a:solidFill>
                  <a:prstClr val="black"/>
                </a:solidFill>
                <a:effectLst/>
                <a:uLnTx/>
                <a:uFillTx/>
                <a:latin typeface="Arial" panose="020B0604020202020204"/>
                <a:ea typeface="+mn-ea"/>
                <a:cs typeface="+mn-cs"/>
              </a:rPr>
              <a:t>1</a:t>
            </a: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rPr>
              <a:t>:</a:t>
            </a:r>
            <a:endParaRPr kumimoji="0" lang="en-US" sz="1600" b="0" i="0" u="none" strike="noStrike" kern="1200" cap="none" spc="0" normalizeH="0" baseline="30000" noProof="0" dirty="0">
              <a:ln>
                <a:noFill/>
              </a:ln>
              <a:solidFill>
                <a:prstClr val="black"/>
              </a:solidFill>
              <a:effectLst/>
              <a:uLnTx/>
              <a:uFillTx/>
              <a:latin typeface="Arial" panose="020B0604020202020204"/>
              <a:ea typeface="+mn-ea"/>
              <a:cs typeface="+mn-cs"/>
            </a:endParaRPr>
          </a:p>
          <a:p>
            <a:pPr marL="514350" marR="0" lvl="1" indent="-28575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Failure to complete colonoscopy: 8.3% (2218)</a:t>
            </a:r>
          </a:p>
          <a:p>
            <a:pPr marL="514350" marR="0" lvl="1" indent="-28575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Stool sample not usable per protocol: 3.2% (851)</a:t>
            </a:r>
          </a:p>
          <a:p>
            <a:pPr marL="514350" marR="0" lvl="1" indent="-28575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Stool sample not received: 3.1% (832)</a:t>
            </a:r>
          </a:p>
          <a:p>
            <a:pPr marL="228600" marR="0" lvl="0" indent="-22860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rPr>
              <a:t>Evaluable samples included (N=20,176)</a:t>
            </a:r>
            <a:r>
              <a:rPr kumimoji="0" lang="en-US" sz="1600" b="0" i="0" u="none" strike="noStrike" kern="1200" cap="none" spc="0" normalizeH="0" baseline="30000" noProof="0" dirty="0">
                <a:ln>
                  <a:noFill/>
                </a:ln>
                <a:solidFill>
                  <a:prstClr val="black"/>
                </a:solidFill>
                <a:effectLst/>
                <a:uLnTx/>
                <a:uFillTx/>
                <a:latin typeface="Arial" panose="020B0604020202020204"/>
                <a:ea typeface="+mn-ea"/>
                <a:cs typeface="+mn-cs"/>
              </a:rPr>
              <a:t>1</a:t>
            </a: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rPr>
              <a:t>:</a:t>
            </a:r>
            <a:endParaRPr kumimoji="0" lang="en-US" sz="1600" b="0" i="0" u="none" strike="noStrike" kern="1200" cap="none" spc="0" normalizeH="0" baseline="30000" noProof="0" dirty="0">
              <a:ln>
                <a:noFill/>
              </a:ln>
              <a:solidFill>
                <a:prstClr val="black"/>
              </a:solidFill>
              <a:effectLst/>
              <a:uLnTx/>
              <a:uFillTx/>
              <a:latin typeface="Arial" panose="020B0604020202020204"/>
              <a:ea typeface="+mn-ea"/>
              <a:cs typeface="+mn-cs"/>
            </a:endParaRPr>
          </a:p>
          <a:p>
            <a:pPr marL="514350" marR="0" lvl="1" indent="-28575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CRC: 0.5% (98)</a:t>
            </a:r>
          </a:p>
          <a:p>
            <a:pPr marL="514350" marR="0" lvl="1" indent="-28575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APLs: 10.6% (2144)</a:t>
            </a:r>
          </a:p>
          <a:p>
            <a:pPr marL="514350" marR="0" lvl="1" indent="-285750" algn="l" defTabSz="914400" rtl="0" eaLnBrk="1" fontAlgn="auto" latinLnBrk="0" hangingPunct="1">
              <a:lnSpc>
                <a:spcPct val="100000"/>
              </a:lnSpc>
              <a:spcBef>
                <a:spcPts val="600"/>
              </a:spcBef>
              <a:spcAft>
                <a:spcPts val="0"/>
              </a:spcAft>
              <a:buClr>
                <a:srgbClr val="163265"/>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rPr>
              <a:t>Absence of advanced neoplasia: 88.9% (17,934)</a:t>
            </a:r>
          </a:p>
        </p:txBody>
      </p:sp>
      <p:graphicFrame>
        <p:nvGraphicFramePr>
          <p:cNvPr id="6" name="Table 5">
            <a:extLst>
              <a:ext uri="{FF2B5EF4-FFF2-40B4-BE49-F238E27FC236}">
                <a16:creationId xmlns:a16="http://schemas.microsoft.com/office/drawing/2014/main" id="{058AD561-9F8E-C2D5-C4B7-D6DC38C14432}"/>
              </a:ext>
            </a:extLst>
          </p:cNvPr>
          <p:cNvGraphicFramePr>
            <a:graphicFrameLocks noGrp="1"/>
          </p:cNvGraphicFramePr>
          <p:nvPr>
            <p:extLst>
              <p:ext uri="{D42A27DB-BD31-4B8C-83A1-F6EECF244321}">
                <p14:modId xmlns:p14="http://schemas.microsoft.com/office/powerpoint/2010/main" val="1242437334"/>
              </p:ext>
            </p:extLst>
          </p:nvPr>
        </p:nvGraphicFramePr>
        <p:xfrm>
          <a:off x="5413248" y="1325213"/>
          <a:ext cx="6316296" cy="3336447"/>
        </p:xfrm>
        <a:graphic>
          <a:graphicData uri="http://schemas.openxmlformats.org/drawingml/2006/table">
            <a:tbl>
              <a:tblPr firstRow="1" firstCol="1" bandRow="1"/>
              <a:tblGrid>
                <a:gridCol w="4173434">
                  <a:extLst>
                    <a:ext uri="{9D8B030D-6E8A-4147-A177-3AD203B41FA5}">
                      <a16:colId xmlns:a16="http://schemas.microsoft.com/office/drawing/2014/main" val="2013064826"/>
                    </a:ext>
                  </a:extLst>
                </a:gridCol>
                <a:gridCol w="2142862">
                  <a:extLst>
                    <a:ext uri="{9D8B030D-6E8A-4147-A177-3AD203B41FA5}">
                      <a16:colId xmlns:a16="http://schemas.microsoft.com/office/drawing/2014/main" val="2672230965"/>
                    </a:ext>
                  </a:extLst>
                </a:gridCol>
              </a:tblGrid>
              <a:tr h="697069">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0" marR="0">
                        <a:lnSpc>
                          <a:spcPct val="100000"/>
                        </a:lnSpc>
                        <a:spcBef>
                          <a:spcPts val="100"/>
                        </a:spcBef>
                        <a:spcAft>
                          <a:spcPts val="100"/>
                        </a:spcAft>
                      </a:pPr>
                      <a:r>
                        <a:rPr lang="en-US" sz="1400" b="1" dirty="0">
                          <a:solidFill>
                            <a:schemeClr val="bg2">
                              <a:lumMod val="10000"/>
                            </a:schemeClr>
                          </a:solidFill>
                          <a:effectLst/>
                        </a:rPr>
                        <a:t>Characteristic</a:t>
                      </a:r>
                      <a:r>
                        <a:rPr lang="en-US" sz="1400" b="1" baseline="30000" dirty="0">
                          <a:solidFill>
                            <a:schemeClr val="bg2">
                              <a:lumMod val="10000"/>
                            </a:schemeClr>
                          </a:solidFill>
                          <a:effectLst/>
                        </a:rPr>
                        <a:t>2</a:t>
                      </a:r>
                      <a:endParaRPr lang="en-US" sz="1400" b="1" baseline="300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0" marR="0" algn="ctr">
                        <a:lnSpc>
                          <a:spcPct val="100000"/>
                        </a:lnSpc>
                        <a:spcBef>
                          <a:spcPts val="100"/>
                        </a:spcBef>
                        <a:spcAft>
                          <a:spcPts val="100"/>
                        </a:spcAft>
                      </a:pPr>
                      <a:r>
                        <a:rPr lang="en-US" sz="1400" b="1" dirty="0">
                          <a:solidFill>
                            <a:schemeClr val="bg2">
                              <a:lumMod val="10000"/>
                            </a:schemeClr>
                          </a:solidFill>
                          <a:effectLst/>
                        </a:rPr>
                        <a:t>Evaluable Participants </a:t>
                      </a:r>
                      <a:br>
                        <a:rPr lang="en-US" sz="1400" b="1" dirty="0">
                          <a:solidFill>
                            <a:schemeClr val="bg2">
                              <a:lumMod val="10000"/>
                            </a:schemeClr>
                          </a:solidFill>
                          <a:effectLst/>
                        </a:rPr>
                      </a:br>
                      <a:r>
                        <a:rPr lang="en-US" sz="1400" b="1" dirty="0">
                          <a:solidFill>
                            <a:schemeClr val="bg2">
                              <a:lumMod val="10000"/>
                            </a:schemeClr>
                          </a:solidFill>
                          <a:effectLst/>
                        </a:rPr>
                        <a:t> (N=20,176)*</a:t>
                      </a:r>
                      <a:endParaRPr lang="en-US" sz="1400" b="1"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394366078"/>
                  </a:ext>
                </a:extLst>
              </a:tr>
              <a:tr h="271593">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0" marR="0">
                        <a:lnSpc>
                          <a:spcPct val="100000"/>
                        </a:lnSpc>
                        <a:spcBef>
                          <a:spcPts val="100"/>
                        </a:spcBef>
                        <a:spcAft>
                          <a:spcPts val="100"/>
                        </a:spcAft>
                      </a:pPr>
                      <a:r>
                        <a:rPr lang="en-US" sz="1400" b="0" dirty="0">
                          <a:solidFill>
                            <a:schemeClr val="bg2">
                              <a:lumMod val="10000"/>
                            </a:schemeClr>
                          </a:solidFill>
                          <a:effectLst/>
                        </a:rPr>
                        <a:t>Mean age (SD), </a:t>
                      </a:r>
                      <a:r>
                        <a:rPr lang="en-US" sz="1600" b="0" dirty="0">
                          <a:solidFill>
                            <a:schemeClr val="bg2">
                              <a:lumMod val="10000"/>
                            </a:schemeClr>
                          </a:solidFill>
                          <a:effectLst/>
                        </a:rPr>
                        <a:t>years</a:t>
                      </a:r>
                      <a:endParaRPr lang="en-US" sz="16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a:solidFill>
                            <a:schemeClr val="bg2">
                              <a:lumMod val="10000"/>
                            </a:schemeClr>
                          </a:solidFill>
                          <a:effectLst/>
                        </a:rPr>
                        <a:t>63.0 (7.3)</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183169347"/>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0" marR="0">
                        <a:lnSpc>
                          <a:spcPct val="100000"/>
                        </a:lnSpc>
                        <a:spcBef>
                          <a:spcPts val="100"/>
                        </a:spcBef>
                        <a:spcAft>
                          <a:spcPts val="100"/>
                        </a:spcAft>
                      </a:pPr>
                      <a:r>
                        <a:rPr lang="en-US" sz="1400" b="0" dirty="0">
                          <a:solidFill>
                            <a:schemeClr val="bg2">
                              <a:lumMod val="10000"/>
                            </a:schemeClr>
                          </a:solidFill>
                          <a:effectLst/>
                        </a:rPr>
                        <a:t>Sex, %</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 </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69501334"/>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276860" marR="0">
                        <a:lnSpc>
                          <a:spcPct val="100000"/>
                        </a:lnSpc>
                        <a:spcBef>
                          <a:spcPts val="100"/>
                        </a:spcBef>
                        <a:spcAft>
                          <a:spcPts val="100"/>
                        </a:spcAft>
                      </a:pPr>
                      <a:r>
                        <a:rPr lang="en-US" sz="1400" b="0">
                          <a:solidFill>
                            <a:schemeClr val="bg2">
                              <a:lumMod val="10000"/>
                            </a:schemeClr>
                          </a:solidFill>
                          <a:effectLst/>
                        </a:rPr>
                        <a:t>Female</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53.2</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888726306"/>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276860" marR="0">
                        <a:lnSpc>
                          <a:spcPct val="100000"/>
                        </a:lnSpc>
                        <a:spcBef>
                          <a:spcPts val="100"/>
                        </a:spcBef>
                        <a:spcAft>
                          <a:spcPts val="100"/>
                        </a:spcAft>
                      </a:pPr>
                      <a:r>
                        <a:rPr lang="en-US" sz="1400" b="0">
                          <a:solidFill>
                            <a:schemeClr val="bg2">
                              <a:lumMod val="10000"/>
                            </a:schemeClr>
                          </a:solidFill>
                          <a:effectLst/>
                        </a:rPr>
                        <a:t>Male</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46.8</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879063491"/>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0" marR="0">
                        <a:lnSpc>
                          <a:spcPct val="100000"/>
                        </a:lnSpc>
                        <a:spcBef>
                          <a:spcPts val="100"/>
                        </a:spcBef>
                        <a:spcAft>
                          <a:spcPts val="100"/>
                        </a:spcAft>
                      </a:pPr>
                      <a:r>
                        <a:rPr lang="en-US" sz="1400" b="0">
                          <a:solidFill>
                            <a:schemeClr val="bg2">
                              <a:lumMod val="10000"/>
                            </a:schemeClr>
                          </a:solidFill>
                          <a:effectLst/>
                        </a:rPr>
                        <a:t>Race/Ethnicity, %</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mpd="sng">
                      <a:no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 </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93669011"/>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276860" marR="0">
                        <a:lnSpc>
                          <a:spcPct val="100000"/>
                        </a:lnSpc>
                        <a:spcBef>
                          <a:spcPts val="100"/>
                        </a:spcBef>
                        <a:spcAft>
                          <a:spcPts val="100"/>
                        </a:spcAft>
                      </a:pPr>
                      <a:r>
                        <a:rPr lang="en-US" sz="1400" b="0">
                          <a:solidFill>
                            <a:schemeClr val="bg2">
                              <a:lumMod val="10000"/>
                            </a:schemeClr>
                          </a:solidFill>
                          <a:effectLst/>
                        </a:rPr>
                        <a:t>White, not Hispanic or Latino</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60.1</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10688159"/>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276860" marR="0">
                        <a:lnSpc>
                          <a:spcPct val="100000"/>
                        </a:lnSpc>
                        <a:spcBef>
                          <a:spcPts val="100"/>
                        </a:spcBef>
                        <a:spcAft>
                          <a:spcPts val="100"/>
                        </a:spcAft>
                      </a:pPr>
                      <a:r>
                        <a:rPr lang="en-US" sz="1400" b="0">
                          <a:solidFill>
                            <a:schemeClr val="bg2">
                              <a:lumMod val="10000"/>
                            </a:schemeClr>
                          </a:solidFill>
                          <a:effectLst/>
                        </a:rPr>
                        <a:t>Hispanic or Latino</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16.3</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008162755"/>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276860" marR="0">
                        <a:lnSpc>
                          <a:spcPct val="100000"/>
                        </a:lnSpc>
                        <a:spcBef>
                          <a:spcPts val="100"/>
                        </a:spcBef>
                        <a:spcAft>
                          <a:spcPts val="100"/>
                        </a:spcAft>
                      </a:pPr>
                      <a:r>
                        <a:rPr lang="en-US" sz="1400" b="0">
                          <a:solidFill>
                            <a:schemeClr val="bg2">
                              <a:lumMod val="10000"/>
                            </a:schemeClr>
                          </a:solidFill>
                          <a:effectLst/>
                        </a:rPr>
                        <a:t>Black, not Hispanic or Latino</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13.3</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125708852"/>
                  </a:ext>
                </a:extLst>
              </a:tr>
              <a:tr h="237884">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276860" marR="0">
                        <a:lnSpc>
                          <a:spcPct val="100000"/>
                        </a:lnSpc>
                        <a:spcBef>
                          <a:spcPts val="100"/>
                        </a:spcBef>
                        <a:spcAft>
                          <a:spcPts val="100"/>
                        </a:spcAft>
                      </a:pPr>
                      <a:r>
                        <a:rPr lang="en-US" sz="1400" b="0">
                          <a:solidFill>
                            <a:schemeClr val="bg2">
                              <a:lumMod val="10000"/>
                            </a:schemeClr>
                          </a:solidFill>
                          <a:effectLst/>
                        </a:rPr>
                        <a:t>Asian, not Hispanic or Latino</a:t>
                      </a:r>
                      <a:endParaRPr lang="en-US" sz="1400" b="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R="18205" marT="0" marB="0" anchor="ctr">
                    <a:lnL w="12700" cap="flat" cmpd="sng" algn="ctr">
                      <a:solidFill>
                        <a:sysClr val="window" lastClr="FFFFFF"/>
                      </a:solidFill>
                      <a:prstDash val="solid"/>
                      <a:round/>
                      <a:headEnd type="none" w="med" len="med"/>
                      <a:tailEnd type="none" w="med" len="med"/>
                    </a:lnL>
                    <a:lnR w="12700" cmpd="sng">
                      <a:noFill/>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8.7</a:t>
                      </a:r>
                      <a:endParaRPr lang="en-US" sz="1400" b="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479186239"/>
                  </a:ext>
                </a:extLst>
              </a:tr>
              <a:tr h="464713">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marL="0" marR="0">
                        <a:lnSpc>
                          <a:spcPct val="100000"/>
                        </a:lnSpc>
                        <a:spcBef>
                          <a:spcPts val="100"/>
                        </a:spcBef>
                        <a:spcAft>
                          <a:spcPts val="100"/>
                        </a:spcAft>
                      </a:pPr>
                      <a:r>
                        <a:rPr lang="en-US" sz="1400" b="0" dirty="0">
                          <a:solidFill>
                            <a:schemeClr val="bg2">
                              <a:lumMod val="10000"/>
                            </a:schemeClr>
                          </a:solidFill>
                          <a:effectLst/>
                        </a:rPr>
                        <a:t>First-degree relative with family history of CRC, %</a:t>
                      </a:r>
                    </a:p>
                  </a:txBody>
                  <a:tcPr marR="18205" marT="0" marB="0" anchor="ctr">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mpd="sng">
                      <a:no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0" marR="0" algn="ctr">
                        <a:lnSpc>
                          <a:spcPct val="100000"/>
                        </a:lnSpc>
                        <a:spcBef>
                          <a:spcPts val="100"/>
                        </a:spcBef>
                        <a:spcAft>
                          <a:spcPts val="100"/>
                        </a:spcAft>
                      </a:pPr>
                      <a:r>
                        <a:rPr lang="en-US" sz="1400" b="0" dirty="0">
                          <a:solidFill>
                            <a:schemeClr val="bg2">
                              <a:lumMod val="10000"/>
                            </a:schemeClr>
                          </a:solidFill>
                          <a:effectLst/>
                        </a:rPr>
                        <a:t> 5.2</a:t>
                      </a:r>
                    </a:p>
                  </a:txBody>
                  <a:tcPr marL="18205" marR="18205" marT="0" marB="0" anchor="ctr">
                    <a:lnL w="12700" cmpd="sng">
                      <a:no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90169460"/>
                  </a:ext>
                </a:extLst>
              </a:tr>
            </a:tbl>
          </a:graphicData>
        </a:graphic>
      </p:graphicFrame>
      <p:sp>
        <p:nvSpPr>
          <p:cNvPr id="7" name="Rectangle 6">
            <a:extLst>
              <a:ext uri="{FF2B5EF4-FFF2-40B4-BE49-F238E27FC236}">
                <a16:creationId xmlns:a16="http://schemas.microsoft.com/office/drawing/2014/main" id="{673D73AD-EDFB-642A-8EDD-80155B3158E3}"/>
              </a:ext>
            </a:extLst>
          </p:cNvPr>
          <p:cNvSpPr/>
          <p:nvPr/>
        </p:nvSpPr>
        <p:spPr>
          <a:xfrm>
            <a:off x="457200" y="5152361"/>
            <a:ext cx="11278800" cy="633600"/>
          </a:xfrm>
          <a:prstGeom prst="rect">
            <a:avLst/>
          </a:prstGeom>
          <a:solidFill>
            <a:schemeClr val="tx1">
              <a:lumMod val="40000"/>
              <a:lumOff val="60000"/>
            </a:schemeClr>
          </a:solidFill>
          <a:ln w="12700" cap="flat" cmpd="sng" algn="ctr">
            <a:noFill/>
            <a:prstDash val="solid"/>
            <a:miter lim="800000"/>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BLUE-C enrolled more than 26,000 adults (&gt;40 years old), </a:t>
            </a:r>
            <a:b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b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with demographics representative of today’s US population.</a:t>
            </a:r>
            <a:r>
              <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panose="020B0604020202020204" pitchFamily="34" charset="0"/>
              </a:rPr>
              <a:t>1,3</a:t>
            </a:r>
          </a:p>
        </p:txBody>
      </p:sp>
    </p:spTree>
    <p:extLst>
      <p:ext uri="{BB962C8B-B14F-4D97-AF65-F5344CB8AC3E}">
        <p14:creationId xmlns:p14="http://schemas.microsoft.com/office/powerpoint/2010/main" val="650067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831F2DE4-8CB5-E5AD-3BE1-76DAF2C89518}"/>
              </a:ext>
            </a:extLst>
          </p:cNvPr>
          <p:cNvSpPr txBox="1">
            <a:spLocks/>
          </p:cNvSpPr>
          <p:nvPr/>
        </p:nvSpPr>
        <p:spPr>
          <a:xfrm>
            <a:off x="156097" y="224522"/>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How Did the Next-Generation mt-sDNA</a:t>
            </a:r>
            <a:r>
              <a:rPr kumimoji="0" lang="en-US" sz="2400" b="1"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Test Data Compare to FIT in the  BLUE-C Study?</a:t>
            </a:r>
          </a:p>
        </p:txBody>
      </p:sp>
      <p:sp>
        <p:nvSpPr>
          <p:cNvPr id="4" name="Text Placeholder 4">
            <a:extLst>
              <a:ext uri="{FF2B5EF4-FFF2-40B4-BE49-F238E27FC236}">
                <a16:creationId xmlns:a16="http://schemas.microsoft.com/office/drawing/2014/main" id="{C0102328-B876-597C-989B-7A606FA5D74B}"/>
              </a:ext>
            </a:extLst>
          </p:cNvPr>
          <p:cNvSpPr txBox="1">
            <a:spLocks/>
          </p:cNvSpPr>
          <p:nvPr/>
        </p:nvSpPr>
        <p:spPr>
          <a:xfrm>
            <a:off x="243375" y="5866147"/>
            <a:ext cx="11486307" cy="88080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Disclaimer: </a:t>
            </a:r>
            <a:r>
              <a:rPr kumimoji="0" lang="en-US" sz="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*Polymedco OC-Auto</a:t>
            </a:r>
            <a:r>
              <a:rPr kumimoji="0" lang="en-US" sz="750" b="0" i="0" u="none" strike="noStrike" kern="1200" cap="none" spc="0" normalizeH="0" baseline="3000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Micro 80 </a:t>
            </a:r>
            <a:r>
              <a:rPr kumimoji="0" lang="en-US" sz="750" b="0" i="0" u="none" strike="noStrike" kern="1200" cap="none" spc="0" normalizeH="0" baseline="0" noProof="0" dirty="0" err="1">
                <a:ln>
                  <a:noFill/>
                </a:ln>
                <a:solidFill>
                  <a:schemeClr val="tx2"/>
                </a:solidFill>
                <a:effectLst/>
                <a:uLnTx/>
                <a:uFillTx/>
                <a:latin typeface="Arial" panose="020B0604020202020204" pitchFamily="34" charset="0"/>
                <a:ea typeface="+mn-ea"/>
                <a:cs typeface="Arial" panose="020B0604020202020204" pitchFamily="34" charset="0"/>
              </a:rPr>
              <a:t>iFOB</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Test; positivity cutoff: hemoglobin &gt;100 ng/mL.</a:t>
            </a:r>
            <a:b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CRC: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colorectal cancer;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CI: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confidence interval; </a:t>
            </a:r>
            <a:r>
              <a:rPr kumimoji="0" lang="en-US" sz="750" b="1" i="0" u="none" strike="noStrike" kern="1200" cap="none" spc="0" normalizeH="0" baseline="0" noProof="0" dirty="0">
                <a:ln>
                  <a:noFill/>
                </a:ln>
                <a:solidFill>
                  <a:schemeClr val="tx2"/>
                </a:solidFill>
                <a:effectLst/>
                <a:uLnTx/>
                <a:uFillTx/>
                <a:latin typeface="Arial"/>
                <a:ea typeface="+mn-ea"/>
                <a:cs typeface="Arial"/>
              </a:rPr>
              <a:t>FDA: </a:t>
            </a:r>
            <a:r>
              <a:rPr kumimoji="0" lang="en-US" sz="750" b="0" i="0" u="none" strike="noStrike" kern="1200" cap="none" spc="0" normalizeH="0" baseline="0" noProof="0" dirty="0">
                <a:ln>
                  <a:noFill/>
                </a:ln>
                <a:solidFill>
                  <a:schemeClr val="tx2"/>
                </a:solidFill>
                <a:effectLst/>
                <a:uLnTx/>
                <a:uFillTx/>
                <a:latin typeface="Arial"/>
                <a:ea typeface="+mn-ea"/>
                <a:cs typeface="Arial"/>
              </a:rPr>
              <a:t>Food and Drug Administration;</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FIT: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fecal immunochemical test;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US: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United States.</a:t>
            </a:r>
            <a:b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2024;390(11):984-993.</a:t>
            </a:r>
            <a:endParaRPr kumimoji="0" lang="en-US" sz="750" b="0" i="0" u="none" strike="noStrike" kern="1200" cap="none" spc="0" normalizeH="0" baseline="0" noProof="0" dirty="0">
              <a:ln>
                <a:noFill/>
              </a:ln>
              <a:solidFill>
                <a:schemeClr val="tx2"/>
              </a:solidFill>
              <a:effectLst/>
              <a:uLnTx/>
              <a:uFillTx/>
              <a:latin typeface="Arial"/>
              <a:ea typeface="+mn-ea"/>
              <a:cs typeface="Arial"/>
            </a:endParaRPr>
          </a:p>
        </p:txBody>
      </p:sp>
      <p:sp>
        <p:nvSpPr>
          <p:cNvPr id="5" name="Rectangle 4">
            <a:extLst>
              <a:ext uri="{FF2B5EF4-FFF2-40B4-BE49-F238E27FC236}">
                <a16:creationId xmlns:a16="http://schemas.microsoft.com/office/drawing/2014/main" id="{7A04DE25-E6DF-0FBF-0FDB-527C0F7EE20F}"/>
              </a:ext>
            </a:extLst>
          </p:cNvPr>
          <p:cNvSpPr/>
          <p:nvPr/>
        </p:nvSpPr>
        <p:spPr>
          <a:xfrm>
            <a:off x="333021" y="5152361"/>
            <a:ext cx="11278800" cy="633600"/>
          </a:xfrm>
          <a:prstGeom prst="rect">
            <a:avLst/>
          </a:prstGeom>
          <a:solidFill>
            <a:schemeClr val="tx1">
              <a:lumMod val="40000"/>
              <a:lumOff val="60000"/>
            </a:schemeClr>
          </a:solidFill>
          <a:ln w="12700" cap="flat" cmpd="sng" algn="ctr">
            <a:noFill/>
            <a:prstDash val="solid"/>
            <a:miter lim="800000"/>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The next-generation mt-</a:t>
            </a:r>
            <a:r>
              <a:rPr kumimoji="0" lang="en-US" sz="1600" b="1" i="0" u="none" strike="noStrike" kern="0" cap="none" spc="0" normalizeH="0" baseline="0" noProof="0" dirty="0" err="1">
                <a:ln>
                  <a:noFill/>
                </a:ln>
                <a:solidFill>
                  <a:schemeClr val="bg2">
                    <a:lumMod val="10000"/>
                  </a:schemeClr>
                </a:solidFill>
                <a:effectLst/>
                <a:uLnTx/>
                <a:uFillTx/>
                <a:latin typeface="Arial" panose="020B0604020202020204"/>
                <a:ea typeface="+mn-ea"/>
                <a:cs typeface="Arial" panose="020B0604020202020204" pitchFamily="34" charset="0"/>
              </a:rPr>
              <a:t>sDNA</a:t>
            </a:r>
            <a:r>
              <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panose="020B0604020202020204" pitchFamily="34" charset="0"/>
              </a:rPr>
              <a:t> </a:t>
            </a: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test was more sensitive than FIT* in detecting CRC;</a:t>
            </a:r>
            <a:b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b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 both had high specificity.</a:t>
            </a:r>
          </a:p>
        </p:txBody>
      </p:sp>
      <p:graphicFrame>
        <p:nvGraphicFramePr>
          <p:cNvPr id="6" name="Chart 5">
            <a:extLst>
              <a:ext uri="{FF2B5EF4-FFF2-40B4-BE49-F238E27FC236}">
                <a16:creationId xmlns:a16="http://schemas.microsoft.com/office/drawing/2014/main" id="{EEAB6900-3A9D-8D09-A413-F155AC71789E}"/>
              </a:ext>
            </a:extLst>
          </p:cNvPr>
          <p:cNvGraphicFramePr/>
          <p:nvPr>
            <p:extLst>
              <p:ext uri="{D42A27DB-BD31-4B8C-83A1-F6EECF244321}">
                <p14:modId xmlns:p14="http://schemas.microsoft.com/office/powerpoint/2010/main" val="2767023999"/>
              </p:ext>
            </p:extLst>
          </p:nvPr>
        </p:nvGraphicFramePr>
        <p:xfrm>
          <a:off x="5196693" y="1923782"/>
          <a:ext cx="7604013" cy="2962549"/>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a:extLst>
              <a:ext uri="{FF2B5EF4-FFF2-40B4-BE49-F238E27FC236}">
                <a16:creationId xmlns:a16="http://schemas.microsoft.com/office/drawing/2014/main" id="{39739F26-71B0-16D3-D03E-16F8482BC193}"/>
              </a:ext>
            </a:extLst>
          </p:cNvPr>
          <p:cNvGrpSpPr/>
          <p:nvPr/>
        </p:nvGrpSpPr>
        <p:grpSpPr>
          <a:xfrm>
            <a:off x="1049119" y="1905435"/>
            <a:ext cx="5292785" cy="2954010"/>
            <a:chOff x="2036250" y="2164046"/>
            <a:chExt cx="2984815" cy="2070651"/>
          </a:xfrm>
        </p:grpSpPr>
        <p:graphicFrame>
          <p:nvGraphicFramePr>
            <p:cNvPr id="8" name="Chart 7">
              <a:extLst>
                <a:ext uri="{FF2B5EF4-FFF2-40B4-BE49-F238E27FC236}">
                  <a16:creationId xmlns:a16="http://schemas.microsoft.com/office/drawing/2014/main" id="{91B57476-B3E3-C08D-675A-F696FD5E0290}"/>
                </a:ext>
              </a:extLst>
            </p:cNvPr>
            <p:cNvGraphicFramePr/>
            <p:nvPr>
              <p:extLst>
                <p:ext uri="{D42A27DB-BD31-4B8C-83A1-F6EECF244321}">
                  <p14:modId xmlns:p14="http://schemas.microsoft.com/office/powerpoint/2010/main" val="2362603359"/>
                </p:ext>
              </p:extLst>
            </p:nvPr>
          </p:nvGraphicFramePr>
          <p:xfrm>
            <a:off x="2036250" y="2164046"/>
            <a:ext cx="2984815" cy="207065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20906042-E95B-1F17-E41D-540EA69E8B18}"/>
                </a:ext>
              </a:extLst>
            </p:cNvPr>
            <p:cNvSpPr txBox="1"/>
            <p:nvPr/>
          </p:nvSpPr>
          <p:spPr>
            <a:xfrm>
              <a:off x="3326856" y="2202637"/>
              <a:ext cx="626538" cy="161805"/>
            </a:xfrm>
            <a:prstGeom prst="rect">
              <a:avLst/>
            </a:prstGeom>
            <a:noFill/>
          </p:spPr>
          <p:txBody>
            <a:bodyPr wrap="square" anchor="b"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900" b="0" i="1" u="none" strike="noStrike" kern="0" cap="none" spc="0" normalizeH="0" baseline="0" noProof="0" dirty="0">
                  <a:ln>
                    <a:noFill/>
                  </a:ln>
                  <a:solidFill>
                    <a:srgbClr val="000000"/>
                  </a:solidFill>
                  <a:effectLst/>
                  <a:uLnTx/>
                  <a:uFillTx/>
                  <a:cs typeface="Arial" panose="020B0604020202020204" pitchFamily="34" charset="0"/>
                </a:rPr>
                <a:t>P</a:t>
              </a:r>
              <a:r>
                <a:rPr kumimoji="0" lang="en-US" sz="900" b="0" i="0" u="none" strike="noStrike" kern="0" cap="none" spc="0" normalizeH="0" baseline="0" noProof="0" dirty="0">
                  <a:ln>
                    <a:noFill/>
                  </a:ln>
                  <a:solidFill>
                    <a:srgbClr val="000000"/>
                  </a:solidFill>
                  <a:effectLst/>
                  <a:uLnTx/>
                  <a:uFillTx/>
                  <a:cs typeface="Arial" panose="020B0604020202020204" pitchFamily="34" charset="0"/>
                </a:rPr>
                <a:t>&lt;0.001 </a:t>
              </a:r>
              <a:endParaRPr kumimoji="0" lang="en-US" sz="900" b="0" i="0" u="none" strike="noStrike" kern="0" cap="none" spc="0" normalizeH="0" baseline="0" noProof="0" dirty="0">
                <a:ln>
                  <a:noFill/>
                </a:ln>
                <a:solidFill>
                  <a:prstClr val="black"/>
                </a:solidFill>
                <a:effectLst/>
                <a:uLnTx/>
                <a:uFillTx/>
                <a:cs typeface="Arial" panose="020B0604020202020204" pitchFamily="34" charset="0"/>
              </a:endParaRPr>
            </a:p>
          </p:txBody>
        </p:sp>
        <p:cxnSp>
          <p:nvCxnSpPr>
            <p:cNvPr id="10" name="Straight Connector 9">
              <a:extLst>
                <a:ext uri="{FF2B5EF4-FFF2-40B4-BE49-F238E27FC236}">
                  <a16:creationId xmlns:a16="http://schemas.microsoft.com/office/drawing/2014/main" id="{A9C4A4A0-9D5F-5EAA-3814-81DD93371C50}"/>
                </a:ext>
              </a:extLst>
            </p:cNvPr>
            <p:cNvCxnSpPr>
              <a:cxnSpLocks/>
            </p:cNvCxnSpPr>
            <p:nvPr/>
          </p:nvCxnSpPr>
          <p:spPr>
            <a:xfrm>
              <a:off x="3322965" y="2370560"/>
              <a:ext cx="630429" cy="0"/>
            </a:xfrm>
            <a:prstGeom prst="line">
              <a:avLst/>
            </a:prstGeom>
            <a:noFill/>
            <a:ln w="19050" cap="flat" cmpd="sng" algn="ctr">
              <a:solidFill>
                <a:sysClr val="window" lastClr="FFFFFF">
                  <a:lumMod val="75000"/>
                </a:sysClr>
              </a:solidFill>
              <a:prstDash val="solid"/>
              <a:miter lim="800000"/>
            </a:ln>
            <a:effectLst/>
          </p:spPr>
        </p:cxnSp>
        <p:cxnSp>
          <p:nvCxnSpPr>
            <p:cNvPr id="11" name="Straight Connector 10">
              <a:extLst>
                <a:ext uri="{FF2B5EF4-FFF2-40B4-BE49-F238E27FC236}">
                  <a16:creationId xmlns:a16="http://schemas.microsoft.com/office/drawing/2014/main" id="{0E12C949-4E39-A9CF-A08E-D46404EB51EA}"/>
                </a:ext>
              </a:extLst>
            </p:cNvPr>
            <p:cNvCxnSpPr>
              <a:cxnSpLocks/>
            </p:cNvCxnSpPr>
            <p:nvPr/>
          </p:nvCxnSpPr>
          <p:spPr>
            <a:xfrm>
              <a:off x="3326856" y="2370560"/>
              <a:ext cx="0" cy="129892"/>
            </a:xfrm>
            <a:prstGeom prst="line">
              <a:avLst/>
            </a:prstGeom>
            <a:noFill/>
            <a:ln w="19050" cap="flat" cmpd="sng" algn="ctr">
              <a:solidFill>
                <a:sysClr val="window" lastClr="FFFFFF">
                  <a:lumMod val="75000"/>
                </a:sysClr>
              </a:solidFill>
              <a:prstDash val="solid"/>
              <a:miter lim="800000"/>
            </a:ln>
            <a:effectLst/>
          </p:spPr>
        </p:cxnSp>
        <p:cxnSp>
          <p:nvCxnSpPr>
            <p:cNvPr id="12" name="Straight Connector 11">
              <a:extLst>
                <a:ext uri="{FF2B5EF4-FFF2-40B4-BE49-F238E27FC236}">
                  <a16:creationId xmlns:a16="http://schemas.microsoft.com/office/drawing/2014/main" id="{7F94B87A-5023-E5BD-978A-E3BC60C6C301}"/>
                </a:ext>
              </a:extLst>
            </p:cNvPr>
            <p:cNvCxnSpPr>
              <a:cxnSpLocks/>
            </p:cNvCxnSpPr>
            <p:nvPr/>
          </p:nvCxnSpPr>
          <p:spPr>
            <a:xfrm>
              <a:off x="3953394" y="2370560"/>
              <a:ext cx="0" cy="421995"/>
            </a:xfrm>
            <a:prstGeom prst="line">
              <a:avLst/>
            </a:prstGeom>
            <a:noFill/>
            <a:ln w="19050" cap="flat" cmpd="sng" algn="ctr">
              <a:solidFill>
                <a:sysClr val="window" lastClr="FFFFFF">
                  <a:lumMod val="75000"/>
                </a:sysClr>
              </a:solidFill>
              <a:prstDash val="solid"/>
              <a:miter lim="800000"/>
            </a:ln>
            <a:effectLst/>
          </p:spPr>
        </p:cxnSp>
      </p:grpSp>
      <p:sp>
        <p:nvSpPr>
          <p:cNvPr id="13" name="TextBox 12">
            <a:extLst>
              <a:ext uri="{FF2B5EF4-FFF2-40B4-BE49-F238E27FC236}">
                <a16:creationId xmlns:a16="http://schemas.microsoft.com/office/drawing/2014/main" id="{EA8E2FBE-E140-3733-B3C8-D8E90577AB0E}"/>
              </a:ext>
            </a:extLst>
          </p:cNvPr>
          <p:cNvSpPr txBox="1"/>
          <p:nvPr/>
        </p:nvSpPr>
        <p:spPr>
          <a:xfrm>
            <a:off x="8959267" y="4001863"/>
            <a:ext cx="443326" cy="215444"/>
          </a:xfrm>
          <a:prstGeom prst="rect">
            <a:avLst/>
          </a:prstGeom>
          <a:noFill/>
        </p:spPr>
        <p:txBody>
          <a:bodyPr wrap="square" lIns="0" rIns="0" rtlCol="0" anchor="b" anchorCtr="0">
            <a:spAutoFit/>
          </a:bodyPr>
          <a:lstStyle/>
          <a:p>
            <a:pPr algn="ctr"/>
            <a:r>
              <a:rPr lang="en-US" sz="800" dirty="0">
                <a:solidFill>
                  <a:prstClr val="white"/>
                </a:solidFill>
                <a:cs typeface="Arial" panose="020B0604020202020204" pitchFamily="34" charset="0"/>
              </a:rPr>
              <a:t>n=10961</a:t>
            </a:r>
          </a:p>
        </p:txBody>
      </p:sp>
      <p:sp>
        <p:nvSpPr>
          <p:cNvPr id="14" name="TextBox 13">
            <a:extLst>
              <a:ext uri="{FF2B5EF4-FFF2-40B4-BE49-F238E27FC236}">
                <a16:creationId xmlns:a16="http://schemas.microsoft.com/office/drawing/2014/main" id="{6B5D9423-B9B5-748E-6B85-FEA4F89CF23B}"/>
              </a:ext>
            </a:extLst>
          </p:cNvPr>
          <p:cNvSpPr txBox="1"/>
          <p:nvPr/>
        </p:nvSpPr>
        <p:spPr>
          <a:xfrm>
            <a:off x="9424370" y="4001863"/>
            <a:ext cx="443326"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n=10961</a:t>
            </a:r>
          </a:p>
        </p:txBody>
      </p:sp>
      <p:sp>
        <p:nvSpPr>
          <p:cNvPr id="15" name="TextBox 14">
            <a:extLst>
              <a:ext uri="{FF2B5EF4-FFF2-40B4-BE49-F238E27FC236}">
                <a16:creationId xmlns:a16="http://schemas.microsoft.com/office/drawing/2014/main" id="{94287272-56AF-5817-B78B-6D728B6495B4}"/>
              </a:ext>
            </a:extLst>
          </p:cNvPr>
          <p:cNvSpPr txBox="1"/>
          <p:nvPr/>
        </p:nvSpPr>
        <p:spPr>
          <a:xfrm>
            <a:off x="10220011" y="4001863"/>
            <a:ext cx="443326"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n=7510</a:t>
            </a:r>
          </a:p>
        </p:txBody>
      </p:sp>
      <p:sp>
        <p:nvSpPr>
          <p:cNvPr id="16" name="TextBox 15">
            <a:extLst>
              <a:ext uri="{FF2B5EF4-FFF2-40B4-BE49-F238E27FC236}">
                <a16:creationId xmlns:a16="http://schemas.microsoft.com/office/drawing/2014/main" id="{59BB2B3F-5EEB-FF82-09C5-244A5456EA24}"/>
              </a:ext>
            </a:extLst>
          </p:cNvPr>
          <p:cNvSpPr txBox="1"/>
          <p:nvPr/>
        </p:nvSpPr>
        <p:spPr>
          <a:xfrm>
            <a:off x="10693408" y="4001863"/>
            <a:ext cx="443326"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n=7510</a:t>
            </a:r>
          </a:p>
        </p:txBody>
      </p:sp>
      <p:sp>
        <p:nvSpPr>
          <p:cNvPr id="17" name="TextBox 16">
            <a:extLst>
              <a:ext uri="{FF2B5EF4-FFF2-40B4-BE49-F238E27FC236}">
                <a16:creationId xmlns:a16="http://schemas.microsoft.com/office/drawing/2014/main" id="{B4B2FFBA-256B-D565-2290-2B849093305C}"/>
              </a:ext>
            </a:extLst>
          </p:cNvPr>
          <p:cNvSpPr txBox="1"/>
          <p:nvPr/>
        </p:nvSpPr>
        <p:spPr>
          <a:xfrm>
            <a:off x="7805107" y="1812080"/>
            <a:ext cx="701777" cy="230832"/>
          </a:xfrm>
          <a:prstGeom prst="rect">
            <a:avLst/>
          </a:prstGeom>
          <a:noFill/>
        </p:spPr>
        <p:txBody>
          <a:bodyPr wrap="square">
            <a:spAutoFit/>
          </a:bodyPr>
          <a:lstStyle/>
          <a:p>
            <a:pPr algn="ctr" defTabSz="457200"/>
            <a:r>
              <a:rPr lang="en-US" sz="900" i="1" dirty="0">
                <a:solidFill>
                  <a:srgbClr val="000000"/>
                </a:solidFill>
                <a:cs typeface="Arial" panose="020B0604020202020204" pitchFamily="34" charset="0"/>
              </a:rPr>
              <a:t>P</a:t>
            </a:r>
            <a:r>
              <a:rPr lang="en-US" sz="900" dirty="0">
                <a:solidFill>
                  <a:srgbClr val="000000"/>
                </a:solidFill>
                <a:cs typeface="Arial" panose="020B0604020202020204" pitchFamily="34" charset="0"/>
              </a:rPr>
              <a:t>&lt;0.001 </a:t>
            </a:r>
            <a:endParaRPr lang="en-US" sz="900" dirty="0">
              <a:solidFill>
                <a:prstClr val="black"/>
              </a:solidFill>
              <a:cs typeface="Arial" panose="020B0604020202020204" pitchFamily="34" charset="0"/>
            </a:endParaRPr>
          </a:p>
        </p:txBody>
      </p:sp>
      <p:grpSp>
        <p:nvGrpSpPr>
          <p:cNvPr id="18" name="Group 17">
            <a:extLst>
              <a:ext uri="{FF2B5EF4-FFF2-40B4-BE49-F238E27FC236}">
                <a16:creationId xmlns:a16="http://schemas.microsoft.com/office/drawing/2014/main" id="{8D3E274F-10A8-9EF8-16C8-46AB7E805B0B}"/>
              </a:ext>
            </a:extLst>
          </p:cNvPr>
          <p:cNvGrpSpPr/>
          <p:nvPr/>
        </p:nvGrpSpPr>
        <p:grpSpPr>
          <a:xfrm>
            <a:off x="7932159" y="2045893"/>
            <a:ext cx="447675" cy="243519"/>
            <a:chOff x="7852522" y="2174407"/>
            <a:chExt cx="447675" cy="243519"/>
          </a:xfrm>
        </p:grpSpPr>
        <p:cxnSp>
          <p:nvCxnSpPr>
            <p:cNvPr id="19" name="Straight Connector 18">
              <a:extLst>
                <a:ext uri="{FF2B5EF4-FFF2-40B4-BE49-F238E27FC236}">
                  <a16:creationId xmlns:a16="http://schemas.microsoft.com/office/drawing/2014/main" id="{327F2ABF-CC63-A1C9-E446-1A8E39F25915}"/>
                </a:ext>
              </a:extLst>
            </p:cNvPr>
            <p:cNvCxnSpPr>
              <a:cxnSpLocks/>
            </p:cNvCxnSpPr>
            <p:nvPr/>
          </p:nvCxnSpPr>
          <p:spPr>
            <a:xfrm>
              <a:off x="7852522" y="2174407"/>
              <a:ext cx="447675" cy="0"/>
            </a:xfrm>
            <a:prstGeom prst="line">
              <a:avLst/>
            </a:prstGeom>
            <a:noFill/>
            <a:ln w="19050" cap="flat" cmpd="sng" algn="ctr">
              <a:solidFill>
                <a:sysClr val="window" lastClr="FFFFFF">
                  <a:lumMod val="75000"/>
                </a:sysClr>
              </a:solidFill>
              <a:prstDash val="solid"/>
              <a:miter lim="800000"/>
            </a:ln>
            <a:effectLst/>
          </p:spPr>
        </p:cxnSp>
        <p:cxnSp>
          <p:nvCxnSpPr>
            <p:cNvPr id="20" name="Straight Connector 19">
              <a:extLst>
                <a:ext uri="{FF2B5EF4-FFF2-40B4-BE49-F238E27FC236}">
                  <a16:creationId xmlns:a16="http://schemas.microsoft.com/office/drawing/2014/main" id="{10FB5B06-F2D9-365B-56DE-1EF21D11DBE4}"/>
                </a:ext>
              </a:extLst>
            </p:cNvPr>
            <p:cNvCxnSpPr>
              <a:cxnSpLocks/>
            </p:cNvCxnSpPr>
            <p:nvPr/>
          </p:nvCxnSpPr>
          <p:spPr>
            <a:xfrm>
              <a:off x="7852522" y="2174407"/>
              <a:ext cx="0" cy="243519"/>
            </a:xfrm>
            <a:prstGeom prst="line">
              <a:avLst/>
            </a:prstGeom>
            <a:noFill/>
            <a:ln w="19050" cap="flat" cmpd="sng" algn="ctr">
              <a:solidFill>
                <a:sysClr val="window" lastClr="FFFFFF">
                  <a:lumMod val="75000"/>
                </a:sysClr>
              </a:solidFill>
              <a:prstDash val="solid"/>
              <a:miter lim="800000"/>
            </a:ln>
            <a:effectLst/>
          </p:spPr>
        </p:cxnSp>
        <p:cxnSp>
          <p:nvCxnSpPr>
            <p:cNvPr id="21" name="Straight Connector 20">
              <a:extLst>
                <a:ext uri="{FF2B5EF4-FFF2-40B4-BE49-F238E27FC236}">
                  <a16:creationId xmlns:a16="http://schemas.microsoft.com/office/drawing/2014/main" id="{3720D421-022F-B8BC-91F4-D3DF5A9C361F}"/>
                </a:ext>
              </a:extLst>
            </p:cNvPr>
            <p:cNvCxnSpPr>
              <a:cxnSpLocks/>
            </p:cNvCxnSpPr>
            <p:nvPr/>
          </p:nvCxnSpPr>
          <p:spPr>
            <a:xfrm flipH="1">
              <a:off x="8300197" y="2174407"/>
              <a:ext cx="0" cy="192814"/>
            </a:xfrm>
            <a:prstGeom prst="line">
              <a:avLst/>
            </a:prstGeom>
            <a:noFill/>
            <a:ln w="19050" cap="flat" cmpd="sng" algn="ctr">
              <a:solidFill>
                <a:sysClr val="window" lastClr="FFFFFF">
                  <a:lumMod val="75000"/>
                </a:sysClr>
              </a:solidFill>
              <a:prstDash val="solid"/>
              <a:miter lim="800000"/>
            </a:ln>
            <a:effectLst/>
          </p:spPr>
        </p:cxnSp>
      </p:grpSp>
      <p:sp>
        <p:nvSpPr>
          <p:cNvPr id="22" name="TextBox 17">
            <a:extLst>
              <a:ext uri="{FF2B5EF4-FFF2-40B4-BE49-F238E27FC236}">
                <a16:creationId xmlns:a16="http://schemas.microsoft.com/office/drawing/2014/main" id="{12E66E2D-B0E4-94A8-25AD-CAD65799CDB7}"/>
              </a:ext>
            </a:extLst>
          </p:cNvPr>
          <p:cNvSpPr txBox="1"/>
          <p:nvPr/>
        </p:nvSpPr>
        <p:spPr>
          <a:xfrm>
            <a:off x="7682973" y="4001863"/>
            <a:ext cx="443310" cy="215444"/>
          </a:xfrm>
          <a:prstGeom prst="rect">
            <a:avLst/>
          </a:prstGeom>
          <a:noFill/>
        </p:spPr>
        <p:txBody>
          <a:bodyPr wrap="square" lIns="0" rIns="0" rtlCol="0" anchor="b"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00" dirty="0">
                <a:solidFill>
                  <a:prstClr val="white"/>
                </a:solidFill>
                <a:cs typeface="Arial" panose="020B0604020202020204" pitchFamily="34" charset="0"/>
              </a:rPr>
              <a:t>n=17934</a:t>
            </a:r>
          </a:p>
        </p:txBody>
      </p:sp>
      <p:sp>
        <p:nvSpPr>
          <p:cNvPr id="23" name="TextBox 17">
            <a:extLst>
              <a:ext uri="{FF2B5EF4-FFF2-40B4-BE49-F238E27FC236}">
                <a16:creationId xmlns:a16="http://schemas.microsoft.com/office/drawing/2014/main" id="{A63FA929-45B2-EE6A-C968-894C8697B13A}"/>
              </a:ext>
            </a:extLst>
          </p:cNvPr>
          <p:cNvSpPr txBox="1"/>
          <p:nvPr/>
        </p:nvSpPr>
        <p:spPr>
          <a:xfrm>
            <a:off x="8140510" y="4001863"/>
            <a:ext cx="443311" cy="215444"/>
          </a:xfrm>
          <a:prstGeom prst="rect">
            <a:avLst/>
          </a:prstGeom>
          <a:noFill/>
        </p:spPr>
        <p:txBody>
          <a:bodyPr wrap="square" lIns="0" rIns="0" rtlCol="0" anchor="b"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00" dirty="0">
                <a:solidFill>
                  <a:prstClr val="white"/>
                </a:solidFill>
                <a:cs typeface="Arial" panose="020B0604020202020204" pitchFamily="34" charset="0"/>
              </a:rPr>
              <a:t>n=17934</a:t>
            </a:r>
          </a:p>
        </p:txBody>
      </p:sp>
      <p:sp>
        <p:nvSpPr>
          <p:cNvPr id="24" name="TextBox 23">
            <a:extLst>
              <a:ext uri="{FF2B5EF4-FFF2-40B4-BE49-F238E27FC236}">
                <a16:creationId xmlns:a16="http://schemas.microsoft.com/office/drawing/2014/main" id="{28E478EA-BBC4-6F15-7A85-F4C1CE43C144}"/>
              </a:ext>
            </a:extLst>
          </p:cNvPr>
          <p:cNvSpPr txBox="1"/>
          <p:nvPr/>
        </p:nvSpPr>
        <p:spPr>
          <a:xfrm>
            <a:off x="6945540" y="1197032"/>
            <a:ext cx="4666272" cy="276999"/>
          </a:xfrm>
          <a:prstGeom prst="rect">
            <a:avLst/>
          </a:prstGeom>
          <a:noFill/>
        </p:spPr>
        <p:txBody>
          <a:bodyPr wrap="square" rtlCol="0">
            <a:spAutoFit/>
          </a:bodyPr>
          <a:lstStyle/>
          <a:p>
            <a:pPr algn="ctr" defTabSz="457200">
              <a:defRPr sz="700" b="1"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r>
              <a:rPr lang="en-US" sz="1200" b="1" dirty="0">
                <a:solidFill>
                  <a:prstClr val="black"/>
                </a:solidFill>
                <a:cs typeface="Arial" panose="020B0604020202020204" pitchFamily="34" charset="0"/>
              </a:rPr>
              <a:t>Specificity of the Next-generation mt-sDNA Test vs FIT*</a:t>
            </a:r>
          </a:p>
        </p:txBody>
      </p:sp>
      <p:sp>
        <p:nvSpPr>
          <p:cNvPr id="25" name="TextBox 24">
            <a:extLst>
              <a:ext uri="{FF2B5EF4-FFF2-40B4-BE49-F238E27FC236}">
                <a16:creationId xmlns:a16="http://schemas.microsoft.com/office/drawing/2014/main" id="{6BAEC8D8-3D3D-891B-D8E4-999E9DE3784E}"/>
              </a:ext>
            </a:extLst>
          </p:cNvPr>
          <p:cNvSpPr txBox="1"/>
          <p:nvPr/>
        </p:nvSpPr>
        <p:spPr>
          <a:xfrm>
            <a:off x="1239211" y="1217681"/>
            <a:ext cx="4732603" cy="276999"/>
          </a:xfrm>
          <a:prstGeom prst="rect">
            <a:avLst/>
          </a:prstGeom>
          <a:noFill/>
        </p:spPr>
        <p:txBody>
          <a:bodyPr wrap="square" rtlCol="0">
            <a:spAutoFit/>
          </a:bodyPr>
          <a:lstStyle/>
          <a:p>
            <a:pPr algn="ctr" defTabSz="457200"/>
            <a:r>
              <a:rPr lang="en-US" sz="1200" b="1" dirty="0">
                <a:solidFill>
                  <a:prstClr val="black"/>
                </a:solidFill>
                <a:cs typeface="Arial" panose="020B0604020202020204" pitchFamily="34" charset="0"/>
              </a:rPr>
              <a:t>Sensitivity of the Next-generation mt-sDNA Test vs FIT*</a:t>
            </a:r>
          </a:p>
        </p:txBody>
      </p:sp>
      <p:sp>
        <p:nvSpPr>
          <p:cNvPr id="26" name="TextBox 25">
            <a:extLst>
              <a:ext uri="{FF2B5EF4-FFF2-40B4-BE49-F238E27FC236}">
                <a16:creationId xmlns:a16="http://schemas.microsoft.com/office/drawing/2014/main" id="{F2A212BC-96B3-A304-C5C8-98C17CF2F7D0}"/>
              </a:ext>
            </a:extLst>
          </p:cNvPr>
          <p:cNvSpPr txBox="1"/>
          <p:nvPr/>
        </p:nvSpPr>
        <p:spPr>
          <a:xfrm>
            <a:off x="2806507" y="4001863"/>
            <a:ext cx="1048527"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n=98</a:t>
            </a:r>
          </a:p>
        </p:txBody>
      </p:sp>
      <p:sp>
        <p:nvSpPr>
          <p:cNvPr id="27" name="TextBox 26">
            <a:extLst>
              <a:ext uri="{FF2B5EF4-FFF2-40B4-BE49-F238E27FC236}">
                <a16:creationId xmlns:a16="http://schemas.microsoft.com/office/drawing/2014/main" id="{A3998F45-EC9A-8B25-C063-BB942886D2EF}"/>
              </a:ext>
            </a:extLst>
          </p:cNvPr>
          <p:cNvSpPr txBox="1"/>
          <p:nvPr/>
        </p:nvSpPr>
        <p:spPr>
          <a:xfrm>
            <a:off x="3924407" y="4001863"/>
            <a:ext cx="1048527"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n=98</a:t>
            </a:r>
          </a:p>
        </p:txBody>
      </p:sp>
      <p:grpSp>
        <p:nvGrpSpPr>
          <p:cNvPr id="28" name="Group 27">
            <a:extLst>
              <a:ext uri="{FF2B5EF4-FFF2-40B4-BE49-F238E27FC236}">
                <a16:creationId xmlns:a16="http://schemas.microsoft.com/office/drawing/2014/main" id="{C6C0BC00-182C-21D5-7B14-AAE2A6987857}"/>
              </a:ext>
            </a:extLst>
          </p:cNvPr>
          <p:cNvGrpSpPr/>
          <p:nvPr/>
        </p:nvGrpSpPr>
        <p:grpSpPr>
          <a:xfrm>
            <a:off x="4638184" y="4830379"/>
            <a:ext cx="2668475" cy="215444"/>
            <a:chOff x="5047199" y="4830379"/>
            <a:chExt cx="2668475" cy="215444"/>
          </a:xfrm>
        </p:grpSpPr>
        <p:grpSp>
          <p:nvGrpSpPr>
            <p:cNvPr id="29" name="Group 28">
              <a:extLst>
                <a:ext uri="{FF2B5EF4-FFF2-40B4-BE49-F238E27FC236}">
                  <a16:creationId xmlns:a16="http://schemas.microsoft.com/office/drawing/2014/main" id="{3F584118-8848-5DF4-9F80-FEBE2A889E66}"/>
                </a:ext>
              </a:extLst>
            </p:cNvPr>
            <p:cNvGrpSpPr/>
            <p:nvPr/>
          </p:nvGrpSpPr>
          <p:grpSpPr>
            <a:xfrm>
              <a:off x="5047199" y="4830379"/>
              <a:ext cx="2124075" cy="215444"/>
              <a:chOff x="3909141" y="3947877"/>
              <a:chExt cx="935253" cy="215444"/>
            </a:xfrm>
          </p:grpSpPr>
          <p:sp>
            <p:nvSpPr>
              <p:cNvPr id="33" name="TextBox 32">
                <a:extLst>
                  <a:ext uri="{FF2B5EF4-FFF2-40B4-BE49-F238E27FC236}">
                    <a16:creationId xmlns:a16="http://schemas.microsoft.com/office/drawing/2014/main" id="{E49A5BF3-5333-0760-40B6-83641EF22B5C}"/>
                  </a:ext>
                </a:extLst>
              </p:cNvPr>
              <p:cNvSpPr txBox="1"/>
              <p:nvPr/>
            </p:nvSpPr>
            <p:spPr>
              <a:xfrm>
                <a:off x="3950456" y="3947877"/>
                <a:ext cx="893938"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cs typeface="Arial" panose="020B0604020202020204" pitchFamily="34" charset="0"/>
                  </a:rPr>
                  <a:t>The next-generation mt-</a:t>
                </a:r>
                <a:r>
                  <a:rPr kumimoji="0" lang="en-US" sz="800" b="0" i="0" u="none" strike="noStrike" kern="0" cap="none" spc="0" normalizeH="0" baseline="0" noProof="0" dirty="0" err="1">
                    <a:ln>
                      <a:noFill/>
                    </a:ln>
                    <a:solidFill>
                      <a:prstClr val="black"/>
                    </a:solidFill>
                    <a:effectLst/>
                    <a:uLnTx/>
                    <a:uFillTx/>
                    <a:cs typeface="Arial" panose="020B0604020202020204" pitchFamily="34" charset="0"/>
                  </a:rPr>
                  <a:t>sDNA</a:t>
                </a:r>
                <a:r>
                  <a:rPr kumimoji="0" lang="en-US" sz="800" b="0" i="0" u="none" strike="noStrike" kern="0" cap="none" spc="0" normalizeH="0" baseline="0" noProof="0" dirty="0">
                    <a:ln>
                      <a:noFill/>
                    </a:ln>
                    <a:solidFill>
                      <a:prstClr val="black"/>
                    </a:solidFill>
                    <a:effectLst/>
                    <a:uLnTx/>
                    <a:uFillTx/>
                    <a:cs typeface="Arial" panose="020B0604020202020204" pitchFamily="34" charset="0"/>
                  </a:rPr>
                  <a:t> test</a:t>
                </a:r>
              </a:p>
            </p:txBody>
          </p:sp>
          <p:sp>
            <p:nvSpPr>
              <p:cNvPr id="34" name="Rectangle 33">
                <a:extLst>
                  <a:ext uri="{FF2B5EF4-FFF2-40B4-BE49-F238E27FC236}">
                    <a16:creationId xmlns:a16="http://schemas.microsoft.com/office/drawing/2014/main" id="{48325007-73D1-FA35-C0EC-ECFAAC3317EF}"/>
                  </a:ext>
                </a:extLst>
              </p:cNvPr>
              <p:cNvSpPr/>
              <p:nvPr/>
            </p:nvSpPr>
            <p:spPr>
              <a:xfrm>
                <a:off x="3909141" y="4027418"/>
                <a:ext cx="68294" cy="68294"/>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grpSp>
          <p:nvGrpSpPr>
            <p:cNvPr id="30" name="Group 29">
              <a:extLst>
                <a:ext uri="{FF2B5EF4-FFF2-40B4-BE49-F238E27FC236}">
                  <a16:creationId xmlns:a16="http://schemas.microsoft.com/office/drawing/2014/main" id="{58CFD4A1-2074-28C2-5CCB-11EA74BF4F17}"/>
                </a:ext>
              </a:extLst>
            </p:cNvPr>
            <p:cNvGrpSpPr/>
            <p:nvPr/>
          </p:nvGrpSpPr>
          <p:grpSpPr>
            <a:xfrm>
              <a:off x="7214105" y="4830379"/>
              <a:ext cx="501569" cy="215444"/>
              <a:chOff x="3909141" y="3947877"/>
              <a:chExt cx="220846" cy="215444"/>
            </a:xfrm>
          </p:grpSpPr>
          <p:sp>
            <p:nvSpPr>
              <p:cNvPr id="31" name="TextBox 30">
                <a:extLst>
                  <a:ext uri="{FF2B5EF4-FFF2-40B4-BE49-F238E27FC236}">
                    <a16:creationId xmlns:a16="http://schemas.microsoft.com/office/drawing/2014/main" id="{D4FD5F62-3351-CF74-0EE8-B7F5CE31D02B}"/>
                  </a:ext>
                </a:extLst>
              </p:cNvPr>
              <p:cNvSpPr txBox="1"/>
              <p:nvPr/>
            </p:nvSpPr>
            <p:spPr>
              <a:xfrm>
                <a:off x="3950456" y="3947877"/>
                <a:ext cx="179531"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prstClr val="black"/>
                    </a:solidFill>
                    <a:effectLst/>
                    <a:uLnTx/>
                    <a:uFillTx/>
                    <a:cs typeface="Arial" panose="020B0604020202020204" pitchFamily="34" charset="0"/>
                  </a:rPr>
                  <a:t>FIT*</a:t>
                </a:r>
              </a:p>
            </p:txBody>
          </p:sp>
          <p:sp>
            <p:nvSpPr>
              <p:cNvPr id="32" name="Rectangle 31">
                <a:extLst>
                  <a:ext uri="{FF2B5EF4-FFF2-40B4-BE49-F238E27FC236}">
                    <a16:creationId xmlns:a16="http://schemas.microsoft.com/office/drawing/2014/main" id="{110B9ED1-2FD2-6F7B-323A-93348371F889}"/>
                  </a:ext>
                </a:extLst>
              </p:cNvPr>
              <p:cNvSpPr/>
              <p:nvPr/>
            </p:nvSpPr>
            <p:spPr>
              <a:xfrm>
                <a:off x="3909141" y="4027418"/>
                <a:ext cx="68294" cy="68294"/>
              </a:xfrm>
              <a:prstGeom prst="rect">
                <a:avLst/>
              </a:prstGeom>
              <a:solidFill>
                <a:schemeClr val="accent1">
                  <a:lumMod val="60000"/>
                  <a:lumOff val="4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grpSp>
      <p:sp>
        <p:nvSpPr>
          <p:cNvPr id="35" name="TextBox 34">
            <a:extLst>
              <a:ext uri="{FF2B5EF4-FFF2-40B4-BE49-F238E27FC236}">
                <a16:creationId xmlns:a16="http://schemas.microsoft.com/office/drawing/2014/main" id="{FCDBF158-E6B0-53E8-C4F6-DCA1429A0C98}"/>
              </a:ext>
            </a:extLst>
          </p:cNvPr>
          <p:cNvSpPr txBox="1"/>
          <p:nvPr/>
        </p:nvSpPr>
        <p:spPr>
          <a:xfrm rot="16200000">
            <a:off x="-61251" y="3288405"/>
            <a:ext cx="1989907" cy="230832"/>
          </a:xfrm>
          <a:prstGeom prst="rect">
            <a:avLst/>
          </a:prstGeom>
          <a:noFill/>
        </p:spPr>
        <p:txBody>
          <a:bodyPr wrap="square">
            <a:spAutoFit/>
          </a:bodyPr>
          <a:lstStyle/>
          <a:p>
            <a:pPr algn="ctr"/>
            <a:r>
              <a:rPr lang="en-US" sz="900">
                <a:solidFill>
                  <a:prstClr val="black"/>
                </a:solidFill>
                <a:cs typeface="Arial"/>
              </a:rPr>
              <a:t>Sensitivity, % </a:t>
            </a:r>
            <a:r>
              <a:rPr lang="en-US" sz="900" kern="0">
                <a:solidFill>
                  <a:prstClr val="black"/>
                </a:solidFill>
                <a:cs typeface="Arial" panose="020B0604020202020204" pitchFamily="34" charset="0"/>
              </a:rPr>
              <a:t>(95% CI)</a:t>
            </a:r>
            <a:endParaRPr lang="en-US" sz="900">
              <a:solidFill>
                <a:prstClr val="black"/>
              </a:solidFill>
              <a:cs typeface="Arial"/>
            </a:endParaRPr>
          </a:p>
        </p:txBody>
      </p:sp>
      <p:sp>
        <p:nvSpPr>
          <p:cNvPr id="36" name="TextBox 35">
            <a:extLst>
              <a:ext uri="{FF2B5EF4-FFF2-40B4-BE49-F238E27FC236}">
                <a16:creationId xmlns:a16="http://schemas.microsoft.com/office/drawing/2014/main" id="{B3D4E1A4-EEEB-D980-6C9E-8B2B4884D5CD}"/>
              </a:ext>
            </a:extLst>
          </p:cNvPr>
          <p:cNvSpPr txBox="1"/>
          <p:nvPr/>
        </p:nvSpPr>
        <p:spPr>
          <a:xfrm rot="16200000">
            <a:off x="5864988" y="3288406"/>
            <a:ext cx="1989907" cy="230832"/>
          </a:xfrm>
          <a:prstGeom prst="rect">
            <a:avLst/>
          </a:prstGeom>
          <a:noFill/>
        </p:spPr>
        <p:txBody>
          <a:bodyPr wrap="square">
            <a:spAutoFit/>
          </a:bodyPr>
          <a:lstStyle/>
          <a:p>
            <a:pPr algn="ctr"/>
            <a:r>
              <a:rPr lang="en-US" sz="900">
                <a:solidFill>
                  <a:prstClr val="black"/>
                </a:solidFill>
                <a:cs typeface="Arial"/>
              </a:rPr>
              <a:t>Sensitivity, % </a:t>
            </a:r>
            <a:r>
              <a:rPr lang="en-US" sz="900" kern="0">
                <a:solidFill>
                  <a:prstClr val="black"/>
                </a:solidFill>
                <a:cs typeface="Arial" panose="020B0604020202020204" pitchFamily="34" charset="0"/>
              </a:rPr>
              <a:t>(95% CI)</a:t>
            </a:r>
            <a:endParaRPr lang="en-US" sz="900">
              <a:solidFill>
                <a:prstClr val="black"/>
              </a:solidFill>
              <a:cs typeface="Arial"/>
            </a:endParaRPr>
          </a:p>
        </p:txBody>
      </p:sp>
    </p:spTree>
    <p:extLst>
      <p:ext uri="{BB962C8B-B14F-4D97-AF65-F5344CB8AC3E}">
        <p14:creationId xmlns:p14="http://schemas.microsoft.com/office/powerpoint/2010/main" val="2498756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0DD0D6B7-C9DF-81B5-D6A6-BEE84F66007F}"/>
              </a:ext>
            </a:extLst>
          </p:cNvPr>
          <p:cNvSpPr txBox="1">
            <a:spLocks/>
          </p:cNvSpPr>
          <p:nvPr/>
        </p:nvSpPr>
        <p:spPr>
          <a:xfrm>
            <a:off x="348020" y="221599"/>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How Did the Next-Generation mt-sDNA Test Data Compare to FIT* in the BLUE-C Study?</a:t>
            </a:r>
          </a:p>
        </p:txBody>
      </p:sp>
      <p:sp>
        <p:nvSpPr>
          <p:cNvPr id="4" name="Text Placeholder 6">
            <a:extLst>
              <a:ext uri="{FF2B5EF4-FFF2-40B4-BE49-F238E27FC236}">
                <a16:creationId xmlns:a16="http://schemas.microsoft.com/office/drawing/2014/main" id="{767B858E-324A-E25E-EEB2-AA427C0D5B14}"/>
              </a:ext>
            </a:extLst>
          </p:cNvPr>
          <p:cNvSpPr txBox="1">
            <a:spLocks/>
          </p:cNvSpPr>
          <p:nvPr/>
        </p:nvSpPr>
        <p:spPr>
          <a:xfrm>
            <a:off x="367554" y="5794094"/>
            <a:ext cx="11486307" cy="964485"/>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US" sz="750" b="0" i="0" u="none" strike="noStrike" kern="1200" cap="none" spc="0" normalizeH="0" baseline="0" noProof="0" dirty="0">
                <a:ln>
                  <a:noFill/>
                </a:ln>
                <a:solidFill>
                  <a:sysClr val="windowText" lastClr="000000">
                    <a:lumMod val="50000"/>
                    <a:lumOff val="50000"/>
                  </a:sysClr>
                </a:solidFill>
                <a:effectLst/>
                <a:uLnTx/>
                <a:uFillTx/>
                <a:latin typeface="Arial" panose="020B0604020202020204" pitchFamily="34" charset="0"/>
                <a:ea typeface="+mn-ea"/>
                <a:cs typeface="Arial" panose="020B0604020202020204" pitchFamily="34" charset="0"/>
              </a:rPr>
            </a:br>
            <a:r>
              <a:rPr kumimoji="0" lang="en-US" sz="9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Disclaimer:</a:t>
            </a:r>
            <a:r>
              <a:rPr kumimoji="0" lang="en-US" sz="9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br>
              <a:rPr kumimoji="0" lang="en-US" sz="8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*Polymedco OC-Auto</a:t>
            </a:r>
            <a:r>
              <a:rPr kumimoji="0" lang="en-US" sz="750" b="0" i="0" u="none" strike="noStrike" kern="1200" cap="none" spc="0" normalizeH="0" baseline="3000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Micro 80 </a:t>
            </a:r>
            <a:r>
              <a:rPr kumimoji="0" lang="en-US" sz="750" b="0" i="0" u="none" strike="noStrike" kern="1200" cap="none" spc="0" normalizeH="0" baseline="0" noProof="0" dirty="0" err="1">
                <a:ln>
                  <a:noFill/>
                </a:ln>
                <a:solidFill>
                  <a:schemeClr val="tx2"/>
                </a:solidFill>
                <a:effectLst/>
                <a:uLnTx/>
                <a:uFillTx/>
                <a:latin typeface="Arial" panose="020B0604020202020204" pitchFamily="34" charset="0"/>
                <a:ea typeface="+mn-ea"/>
                <a:cs typeface="Arial" panose="020B0604020202020204" pitchFamily="34" charset="0"/>
              </a:rPr>
              <a:t>iFOB</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Test; positivity cutoff: hemoglobin &gt;100 ng/mL.</a:t>
            </a:r>
            <a:b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APL: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advanced precancerous lesion;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CI: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confidence interval;</a:t>
            </a:r>
            <a:r>
              <a:rPr kumimoji="0" lang="en-US" sz="750" b="1" i="0" u="none" strike="noStrike" kern="1200" cap="none" spc="0" normalizeH="0" baseline="0" noProof="0" dirty="0">
                <a:ln>
                  <a:noFill/>
                </a:ln>
                <a:solidFill>
                  <a:schemeClr val="tx2"/>
                </a:solidFill>
                <a:effectLst/>
                <a:uLnTx/>
                <a:uFillTx/>
                <a:latin typeface="Arial"/>
                <a:ea typeface="+mn-ea"/>
                <a:cs typeface="Arial"/>
              </a:rPr>
              <a:t> FDA: </a:t>
            </a:r>
            <a:r>
              <a:rPr kumimoji="0" lang="en-US" sz="750" b="0" i="0" u="none" strike="noStrike" kern="1200" cap="none" spc="0" normalizeH="0" baseline="0" noProof="0" dirty="0">
                <a:ln>
                  <a:noFill/>
                </a:ln>
                <a:solidFill>
                  <a:schemeClr val="tx2"/>
                </a:solidFill>
                <a:effectLst/>
                <a:uLnTx/>
                <a:uFillTx/>
                <a:latin typeface="Arial"/>
                <a:ea typeface="+mn-ea"/>
                <a:cs typeface="Arial"/>
              </a:rPr>
              <a:t>Food and Drug Administration;</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FIT</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fecal immunochemical test (*Polymedco OC-Auto</a:t>
            </a:r>
            <a:r>
              <a:rPr kumimoji="0" lang="en-US" sz="750" b="0" i="0" u="none" strike="noStrike" kern="1200" cap="none" spc="0" normalizeH="0" baseline="3000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Micro 80 </a:t>
            </a:r>
            <a:r>
              <a:rPr kumimoji="0" lang="en-US" sz="750" b="0" i="0" u="none" strike="noStrike" kern="1200" cap="none" spc="0" normalizeH="0" baseline="0" noProof="0" dirty="0" err="1">
                <a:ln>
                  <a:noFill/>
                </a:ln>
                <a:solidFill>
                  <a:schemeClr val="tx2"/>
                </a:solidFill>
                <a:effectLst/>
                <a:uLnTx/>
                <a:uFillTx/>
                <a:latin typeface="Arial" panose="020B0604020202020204" pitchFamily="34" charset="0"/>
                <a:ea typeface="+mn-ea"/>
                <a:cs typeface="Arial" panose="020B0604020202020204" pitchFamily="34" charset="0"/>
              </a:rPr>
              <a:t>iFOB</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Test, positivity cutoff: hemoglobin &gt;100 ng/ mL);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US: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United States.</a:t>
            </a:r>
            <a:b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2024;390(11):984-993</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t>
            </a:r>
            <a:endParaRPr kumimoji="0" lang="en-US" sz="750" b="0" i="0" u="none" strike="noStrike" kern="1200" cap="none" spc="0" normalizeH="0" baseline="0" noProof="0" dirty="0">
              <a:ln>
                <a:noFill/>
              </a:ln>
              <a:solidFill>
                <a:schemeClr val="tx2"/>
              </a:solidFill>
              <a:effectLst/>
              <a:uLnTx/>
              <a:uFillTx/>
              <a:latin typeface="Arial"/>
              <a:ea typeface="+mn-ea"/>
              <a:cs typeface="Arial"/>
            </a:endParaRPr>
          </a:p>
        </p:txBody>
      </p:sp>
      <p:sp>
        <p:nvSpPr>
          <p:cNvPr id="5" name="Rectangle 4">
            <a:extLst>
              <a:ext uri="{FF2B5EF4-FFF2-40B4-BE49-F238E27FC236}">
                <a16:creationId xmlns:a16="http://schemas.microsoft.com/office/drawing/2014/main" id="{1A5C5624-DEED-FABD-66A8-9273037AFAFD}"/>
              </a:ext>
            </a:extLst>
          </p:cNvPr>
          <p:cNvSpPr/>
          <p:nvPr/>
        </p:nvSpPr>
        <p:spPr>
          <a:xfrm>
            <a:off x="457200" y="5061498"/>
            <a:ext cx="11278800" cy="633600"/>
          </a:xfrm>
          <a:prstGeom prst="rect">
            <a:avLst/>
          </a:prstGeom>
          <a:solidFill>
            <a:schemeClr val="tx1">
              <a:lumMod val="40000"/>
              <a:lumOff val="60000"/>
            </a:schemeClr>
          </a:solidFill>
          <a:ln w="12700" cap="flat" cmpd="sng" algn="ctr">
            <a:noFill/>
            <a:prstDash val="solid"/>
            <a:miter lim="800000"/>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The next-generation mt-sDNA test detected both APLs and APLs </a:t>
            </a:r>
            <a:b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b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with high-grade dysplasia with higher sensitivity than FIT.*</a:t>
            </a:r>
          </a:p>
        </p:txBody>
      </p:sp>
      <p:grpSp>
        <p:nvGrpSpPr>
          <p:cNvPr id="6" name="Group 5">
            <a:extLst>
              <a:ext uri="{FF2B5EF4-FFF2-40B4-BE49-F238E27FC236}">
                <a16:creationId xmlns:a16="http://schemas.microsoft.com/office/drawing/2014/main" id="{4FDF937F-A9C3-7B8C-EFAE-90B2C1EC02E3}"/>
              </a:ext>
            </a:extLst>
          </p:cNvPr>
          <p:cNvGrpSpPr/>
          <p:nvPr/>
        </p:nvGrpSpPr>
        <p:grpSpPr>
          <a:xfrm>
            <a:off x="3243268" y="1535092"/>
            <a:ext cx="5997321" cy="3129851"/>
            <a:chOff x="3684547" y="2081291"/>
            <a:chExt cx="4628469" cy="2415481"/>
          </a:xfrm>
        </p:grpSpPr>
        <p:grpSp>
          <p:nvGrpSpPr>
            <p:cNvPr id="7" name="Group 6">
              <a:extLst>
                <a:ext uri="{FF2B5EF4-FFF2-40B4-BE49-F238E27FC236}">
                  <a16:creationId xmlns:a16="http://schemas.microsoft.com/office/drawing/2014/main" id="{85C6D359-E026-DFE3-EC03-02D9EDD9944E}"/>
                </a:ext>
              </a:extLst>
            </p:cNvPr>
            <p:cNvGrpSpPr/>
            <p:nvPr/>
          </p:nvGrpSpPr>
          <p:grpSpPr>
            <a:xfrm>
              <a:off x="3878985" y="2081291"/>
              <a:ext cx="4434031" cy="2415481"/>
              <a:chOff x="4063701" y="2179217"/>
              <a:chExt cx="3764457" cy="2050724"/>
            </a:xfrm>
          </p:grpSpPr>
          <p:graphicFrame>
            <p:nvGraphicFramePr>
              <p:cNvPr id="9" name="Chart 8">
                <a:extLst>
                  <a:ext uri="{FF2B5EF4-FFF2-40B4-BE49-F238E27FC236}">
                    <a16:creationId xmlns:a16="http://schemas.microsoft.com/office/drawing/2014/main" id="{36072E20-43C1-8DB6-B896-A67840839726}"/>
                  </a:ext>
                </a:extLst>
              </p:cNvPr>
              <p:cNvGraphicFramePr/>
              <p:nvPr>
                <p:extLst>
                  <p:ext uri="{D42A27DB-BD31-4B8C-83A1-F6EECF244321}">
                    <p14:modId xmlns:p14="http://schemas.microsoft.com/office/powerpoint/2010/main" val="2335793246"/>
                  </p:ext>
                </p:extLst>
              </p:nvPr>
            </p:nvGraphicFramePr>
            <p:xfrm>
              <a:off x="4063701" y="2179217"/>
              <a:ext cx="3764457" cy="2050724"/>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2A142BFD-EA6C-2E12-5D35-10CC902B57C3}"/>
                  </a:ext>
                </a:extLst>
              </p:cNvPr>
              <p:cNvSpPr txBox="1"/>
              <p:nvPr/>
            </p:nvSpPr>
            <p:spPr>
              <a:xfrm>
                <a:off x="4827822" y="2585044"/>
                <a:ext cx="821362" cy="151244"/>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900" b="0" i="1" u="none" strike="noStrike" kern="0" cap="none" spc="0" normalizeH="0" baseline="0" noProof="0" dirty="0">
                    <a:ln>
                      <a:noFill/>
                    </a:ln>
                    <a:solidFill>
                      <a:srgbClr val="000000"/>
                    </a:solidFill>
                    <a:effectLst/>
                    <a:uLnTx/>
                    <a:uFillTx/>
                    <a:cs typeface="Arial" panose="020B0604020202020204" pitchFamily="34" charset="0"/>
                  </a:rPr>
                  <a:t>P</a:t>
                </a:r>
                <a:r>
                  <a:rPr kumimoji="0" lang="en-US" sz="900" b="0" i="0" u="none" strike="noStrike" kern="0" cap="none" spc="0" normalizeH="0" baseline="0" noProof="0" dirty="0">
                    <a:ln>
                      <a:noFill/>
                    </a:ln>
                    <a:solidFill>
                      <a:srgbClr val="000000"/>
                    </a:solidFill>
                    <a:effectLst/>
                    <a:uLnTx/>
                    <a:uFillTx/>
                    <a:cs typeface="Arial" panose="020B0604020202020204" pitchFamily="34" charset="0"/>
                  </a:rPr>
                  <a:t>&lt;0.001 </a:t>
                </a:r>
                <a:endParaRPr kumimoji="0" lang="en-US" sz="900" b="0" i="0" u="none" strike="noStrike" kern="0" cap="none" spc="0" normalizeH="0" baseline="0" noProof="0" dirty="0">
                  <a:ln>
                    <a:noFill/>
                  </a:ln>
                  <a:solidFill>
                    <a:prstClr val="black"/>
                  </a:solidFill>
                  <a:effectLst/>
                  <a:uLnTx/>
                  <a:uFillTx/>
                  <a:cs typeface="Arial" panose="020B0604020202020204" pitchFamily="34" charset="0"/>
                </a:endParaRPr>
              </a:p>
            </p:txBody>
          </p:sp>
          <p:cxnSp>
            <p:nvCxnSpPr>
              <p:cNvPr id="11" name="Straight Connector 10">
                <a:extLst>
                  <a:ext uri="{FF2B5EF4-FFF2-40B4-BE49-F238E27FC236}">
                    <a16:creationId xmlns:a16="http://schemas.microsoft.com/office/drawing/2014/main" id="{4C9F29C4-54FA-731E-D0F0-3BED268AAF2A}"/>
                  </a:ext>
                </a:extLst>
              </p:cNvPr>
              <p:cNvCxnSpPr>
                <a:cxnSpLocks/>
              </p:cNvCxnSpPr>
              <p:nvPr/>
            </p:nvCxnSpPr>
            <p:spPr>
              <a:xfrm>
                <a:off x="5024934" y="2741587"/>
                <a:ext cx="406654" cy="0"/>
              </a:xfrm>
              <a:prstGeom prst="line">
                <a:avLst/>
              </a:prstGeom>
              <a:noFill/>
              <a:ln w="19050" cap="flat" cmpd="sng" algn="ctr">
                <a:solidFill>
                  <a:sysClr val="window" lastClr="FFFFFF">
                    <a:lumMod val="75000"/>
                  </a:sysClr>
                </a:solidFill>
                <a:prstDash val="solid"/>
                <a:miter lim="800000"/>
              </a:ln>
              <a:effectLst/>
            </p:spPr>
          </p:cxnSp>
          <p:cxnSp>
            <p:nvCxnSpPr>
              <p:cNvPr id="12" name="Straight Connector 11">
                <a:extLst>
                  <a:ext uri="{FF2B5EF4-FFF2-40B4-BE49-F238E27FC236}">
                    <a16:creationId xmlns:a16="http://schemas.microsoft.com/office/drawing/2014/main" id="{7A4B113F-9C04-2E2C-5A2B-D45966566B9E}"/>
                  </a:ext>
                </a:extLst>
              </p:cNvPr>
              <p:cNvCxnSpPr>
                <a:cxnSpLocks/>
              </p:cNvCxnSpPr>
              <p:nvPr/>
            </p:nvCxnSpPr>
            <p:spPr>
              <a:xfrm flipH="1">
                <a:off x="5024934" y="2740889"/>
                <a:ext cx="490" cy="260499"/>
              </a:xfrm>
              <a:prstGeom prst="line">
                <a:avLst/>
              </a:prstGeom>
              <a:noFill/>
              <a:ln w="19050" cap="flat" cmpd="sng" algn="ctr">
                <a:solidFill>
                  <a:sysClr val="window" lastClr="FFFFFF">
                    <a:lumMod val="75000"/>
                  </a:sysClr>
                </a:solidFill>
                <a:prstDash val="solid"/>
                <a:miter lim="800000"/>
              </a:ln>
              <a:effectLst/>
            </p:spPr>
          </p:cxnSp>
          <p:cxnSp>
            <p:nvCxnSpPr>
              <p:cNvPr id="13" name="Straight Connector 12">
                <a:extLst>
                  <a:ext uri="{FF2B5EF4-FFF2-40B4-BE49-F238E27FC236}">
                    <a16:creationId xmlns:a16="http://schemas.microsoft.com/office/drawing/2014/main" id="{C5E330EF-10A1-5DFF-B307-F7A6F896F6D1}"/>
                  </a:ext>
                </a:extLst>
              </p:cNvPr>
              <p:cNvCxnSpPr>
                <a:cxnSpLocks/>
              </p:cNvCxnSpPr>
              <p:nvPr/>
            </p:nvCxnSpPr>
            <p:spPr>
              <a:xfrm flipH="1">
                <a:off x="5431588" y="2737449"/>
                <a:ext cx="4055" cy="585962"/>
              </a:xfrm>
              <a:prstGeom prst="line">
                <a:avLst/>
              </a:prstGeom>
              <a:noFill/>
              <a:ln w="19050" cap="flat" cmpd="sng" algn="ctr">
                <a:solidFill>
                  <a:sysClr val="window" lastClr="FFFFFF">
                    <a:lumMod val="75000"/>
                  </a:sysClr>
                </a:solidFill>
                <a:prstDash val="solid"/>
                <a:miter lim="800000"/>
              </a:ln>
              <a:effectLst/>
            </p:spPr>
          </p:cxnSp>
        </p:grpSp>
        <p:sp>
          <p:nvSpPr>
            <p:cNvPr id="8" name="TextBox 7">
              <a:extLst>
                <a:ext uri="{FF2B5EF4-FFF2-40B4-BE49-F238E27FC236}">
                  <a16:creationId xmlns:a16="http://schemas.microsoft.com/office/drawing/2014/main" id="{C7AB4F95-A4B4-973F-B74B-2443AAFDAB9A}"/>
                </a:ext>
              </a:extLst>
            </p:cNvPr>
            <p:cNvSpPr txBox="1"/>
            <p:nvPr/>
          </p:nvSpPr>
          <p:spPr>
            <a:xfrm rot="16200000">
              <a:off x="2942347" y="3180349"/>
              <a:ext cx="1662545" cy="178146"/>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cs typeface="Arial"/>
                </a:rPr>
                <a:t>Sensitivity, % </a:t>
              </a:r>
              <a:r>
                <a:rPr kumimoji="0" lang="en-US" sz="900" b="0" i="0" u="none" strike="noStrike" kern="0" cap="none" spc="0" normalizeH="0" baseline="0" noProof="0">
                  <a:ln>
                    <a:noFill/>
                  </a:ln>
                  <a:solidFill>
                    <a:prstClr val="black"/>
                  </a:solidFill>
                  <a:effectLst/>
                  <a:uLnTx/>
                  <a:uFillTx/>
                  <a:cs typeface="Arial" panose="020B0604020202020204" pitchFamily="34" charset="0"/>
                </a:rPr>
                <a:t>(95% CI)</a:t>
              </a:r>
              <a:endParaRPr kumimoji="0" lang="en-US" sz="900" b="0" i="0" u="none" strike="noStrike" kern="0" cap="none" spc="0" normalizeH="0" baseline="0" noProof="0">
                <a:ln>
                  <a:noFill/>
                </a:ln>
                <a:solidFill>
                  <a:prstClr val="black"/>
                </a:solidFill>
                <a:effectLst/>
                <a:uLnTx/>
                <a:uFillTx/>
                <a:cs typeface="Arial"/>
              </a:endParaRPr>
            </a:p>
          </p:txBody>
        </p:sp>
      </p:grpSp>
      <p:sp>
        <p:nvSpPr>
          <p:cNvPr id="18" name="TextBox 17">
            <a:extLst>
              <a:ext uri="{FF2B5EF4-FFF2-40B4-BE49-F238E27FC236}">
                <a16:creationId xmlns:a16="http://schemas.microsoft.com/office/drawing/2014/main" id="{61AF7058-ADF0-6108-9BCF-69A4DD0C7CEC}"/>
              </a:ext>
            </a:extLst>
          </p:cNvPr>
          <p:cNvSpPr txBox="1"/>
          <p:nvPr/>
        </p:nvSpPr>
        <p:spPr>
          <a:xfrm>
            <a:off x="4707888" y="3802572"/>
            <a:ext cx="508750" cy="215444"/>
          </a:xfrm>
          <a:prstGeom prst="rect">
            <a:avLst/>
          </a:prstGeom>
          <a:noFill/>
        </p:spPr>
        <p:txBody>
          <a:bodyPr wrap="square" lIns="0" rIns="0" rtlCol="0" anchor="b" anchorCtr="0">
            <a:spAutoFit/>
          </a:bodyPr>
          <a:lstStyle/>
          <a:p>
            <a:pPr algn="ctr"/>
            <a:r>
              <a:rPr lang="en-US" sz="800" dirty="0">
                <a:solidFill>
                  <a:schemeClr val="bg1"/>
                </a:solidFill>
                <a:cs typeface="Arial" panose="020B0604020202020204" pitchFamily="34" charset="0"/>
              </a:rPr>
              <a:t>n=2144</a:t>
            </a:r>
          </a:p>
        </p:txBody>
      </p:sp>
      <p:sp>
        <p:nvSpPr>
          <p:cNvPr id="19" name="TextBox 18">
            <a:extLst>
              <a:ext uri="{FF2B5EF4-FFF2-40B4-BE49-F238E27FC236}">
                <a16:creationId xmlns:a16="http://schemas.microsoft.com/office/drawing/2014/main" id="{B3B3C34A-7C3B-06D6-15F3-343F21CA359D}"/>
              </a:ext>
            </a:extLst>
          </p:cNvPr>
          <p:cNvSpPr txBox="1"/>
          <p:nvPr/>
        </p:nvSpPr>
        <p:spPr>
          <a:xfrm>
            <a:off x="5288215" y="3802572"/>
            <a:ext cx="508750" cy="215444"/>
          </a:xfrm>
          <a:prstGeom prst="rect">
            <a:avLst/>
          </a:prstGeom>
          <a:noFill/>
        </p:spPr>
        <p:txBody>
          <a:bodyPr wrap="square" lIns="0" rIns="0" rtlCol="0" anchor="b" anchorCtr="0">
            <a:spAutoFit/>
          </a:bodyPr>
          <a:lstStyle/>
          <a:p>
            <a:pPr algn="ctr"/>
            <a:r>
              <a:rPr lang="en-US" sz="800" dirty="0">
                <a:solidFill>
                  <a:prstClr val="white"/>
                </a:solidFill>
                <a:cs typeface="Arial" panose="020B0604020202020204" pitchFamily="34" charset="0"/>
              </a:rPr>
              <a:t>n=2144</a:t>
            </a:r>
          </a:p>
        </p:txBody>
      </p:sp>
      <p:sp>
        <p:nvSpPr>
          <p:cNvPr id="20" name="TextBox 19">
            <a:extLst>
              <a:ext uri="{FF2B5EF4-FFF2-40B4-BE49-F238E27FC236}">
                <a16:creationId xmlns:a16="http://schemas.microsoft.com/office/drawing/2014/main" id="{91E9B420-C36D-A21E-3AE8-BCE053EA894F}"/>
              </a:ext>
            </a:extLst>
          </p:cNvPr>
          <p:cNvSpPr txBox="1"/>
          <p:nvPr/>
        </p:nvSpPr>
        <p:spPr>
          <a:xfrm>
            <a:off x="7214173" y="3802572"/>
            <a:ext cx="508750" cy="215444"/>
          </a:xfrm>
          <a:prstGeom prst="rect">
            <a:avLst/>
          </a:prstGeom>
          <a:noFill/>
        </p:spPr>
        <p:txBody>
          <a:bodyPr wrap="square" lIns="0" rIns="0" rtlCol="0" anchor="b" anchorCtr="0">
            <a:spAutoFit/>
          </a:bodyPr>
          <a:lstStyle/>
          <a:p>
            <a:pPr algn="ctr"/>
            <a:r>
              <a:rPr lang="en-US" sz="800" dirty="0">
                <a:solidFill>
                  <a:schemeClr val="bg1"/>
                </a:solidFill>
                <a:cs typeface="Arial" panose="020B0604020202020204" pitchFamily="34" charset="0"/>
              </a:rPr>
              <a:t>n=114</a:t>
            </a:r>
          </a:p>
        </p:txBody>
      </p:sp>
      <p:sp>
        <p:nvSpPr>
          <p:cNvPr id="21" name="TextBox 20">
            <a:extLst>
              <a:ext uri="{FF2B5EF4-FFF2-40B4-BE49-F238E27FC236}">
                <a16:creationId xmlns:a16="http://schemas.microsoft.com/office/drawing/2014/main" id="{C79DF850-36AF-61DD-81A8-E9BCF039853E}"/>
              </a:ext>
            </a:extLst>
          </p:cNvPr>
          <p:cNvSpPr txBox="1"/>
          <p:nvPr/>
        </p:nvSpPr>
        <p:spPr>
          <a:xfrm>
            <a:off x="7801690" y="3802572"/>
            <a:ext cx="508750"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n=114</a:t>
            </a:r>
          </a:p>
        </p:txBody>
      </p:sp>
      <p:sp>
        <p:nvSpPr>
          <p:cNvPr id="22" name="TextBox 21">
            <a:extLst>
              <a:ext uri="{FF2B5EF4-FFF2-40B4-BE49-F238E27FC236}">
                <a16:creationId xmlns:a16="http://schemas.microsoft.com/office/drawing/2014/main" id="{763F86A3-49A7-1490-61F6-1A89A07D0273}"/>
              </a:ext>
            </a:extLst>
          </p:cNvPr>
          <p:cNvSpPr txBox="1"/>
          <p:nvPr/>
        </p:nvSpPr>
        <p:spPr>
          <a:xfrm>
            <a:off x="3724872" y="1270093"/>
            <a:ext cx="4732603" cy="276999"/>
          </a:xfrm>
          <a:prstGeom prst="rect">
            <a:avLst/>
          </a:prstGeom>
          <a:noFill/>
        </p:spPr>
        <p:txBody>
          <a:bodyPr wrap="square" rtlCol="0">
            <a:spAutoFit/>
          </a:bodyPr>
          <a:lstStyle/>
          <a:p>
            <a:pPr algn="ctr" defTabSz="457200"/>
            <a:r>
              <a:rPr lang="en-US" sz="1200" b="1" dirty="0">
                <a:solidFill>
                  <a:prstClr val="black"/>
                </a:solidFill>
                <a:cs typeface="Arial" panose="020B0604020202020204" pitchFamily="34" charset="0"/>
              </a:rPr>
              <a:t>Sensitivity of the Next-generation mt-sDNA Test vs FIT*</a:t>
            </a:r>
          </a:p>
        </p:txBody>
      </p:sp>
      <p:sp>
        <p:nvSpPr>
          <p:cNvPr id="24" name="TextBox 23">
            <a:extLst>
              <a:ext uri="{FF2B5EF4-FFF2-40B4-BE49-F238E27FC236}">
                <a16:creationId xmlns:a16="http://schemas.microsoft.com/office/drawing/2014/main" id="{76B20180-BCB9-8992-4248-369406B74231}"/>
              </a:ext>
            </a:extLst>
          </p:cNvPr>
          <p:cNvSpPr txBox="1"/>
          <p:nvPr/>
        </p:nvSpPr>
        <p:spPr>
          <a:xfrm>
            <a:off x="4856193" y="4350554"/>
            <a:ext cx="2221939" cy="246221"/>
          </a:xfrm>
          <a:prstGeom prst="rect">
            <a:avLst/>
          </a:prstGeom>
          <a:noFill/>
        </p:spPr>
        <p:txBody>
          <a:bodyPr wrap="square" rtlCol="0">
            <a:spAutoFit/>
          </a:bodyPr>
          <a:lstStyle/>
          <a:p>
            <a:r>
              <a:rPr lang="en-US" sz="1000" dirty="0">
                <a:solidFill>
                  <a:prstClr val="black"/>
                </a:solidFill>
                <a:cs typeface="Arial" panose="020B0604020202020204" pitchFamily="34" charset="0"/>
              </a:rPr>
              <a:t>The next-generation mt-</a:t>
            </a:r>
            <a:r>
              <a:rPr lang="en-US" sz="1000" dirty="0" err="1">
                <a:solidFill>
                  <a:prstClr val="black"/>
                </a:solidFill>
                <a:cs typeface="Arial" panose="020B0604020202020204" pitchFamily="34" charset="0"/>
              </a:rPr>
              <a:t>sDNA</a:t>
            </a:r>
            <a:r>
              <a:rPr lang="en-US" sz="1000" dirty="0">
                <a:solidFill>
                  <a:prstClr val="black"/>
                </a:solidFill>
                <a:cs typeface="Arial" panose="020B0604020202020204" pitchFamily="34" charset="0"/>
              </a:rPr>
              <a:t> test</a:t>
            </a:r>
          </a:p>
        </p:txBody>
      </p:sp>
      <p:sp>
        <p:nvSpPr>
          <p:cNvPr id="25" name="Rectangle 24">
            <a:extLst>
              <a:ext uri="{FF2B5EF4-FFF2-40B4-BE49-F238E27FC236}">
                <a16:creationId xmlns:a16="http://schemas.microsoft.com/office/drawing/2014/main" id="{196D1FBE-B3EB-C693-20DF-F430539A7312}"/>
              </a:ext>
            </a:extLst>
          </p:cNvPr>
          <p:cNvSpPr/>
          <p:nvPr/>
        </p:nvSpPr>
        <p:spPr>
          <a:xfrm>
            <a:off x="4762363" y="4430095"/>
            <a:ext cx="155104" cy="68294"/>
          </a:xfrm>
          <a:prstGeom prst="rect">
            <a:avLst/>
          </a:prstGeom>
          <a:solidFill>
            <a:schemeClr val="bg2">
              <a:lumMod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26" name="TextBox 25">
            <a:extLst>
              <a:ext uri="{FF2B5EF4-FFF2-40B4-BE49-F238E27FC236}">
                <a16:creationId xmlns:a16="http://schemas.microsoft.com/office/drawing/2014/main" id="{1ACF3E76-043C-0EAD-C014-139EF9FC22D0}"/>
              </a:ext>
            </a:extLst>
          </p:cNvPr>
          <p:cNvSpPr txBox="1"/>
          <p:nvPr/>
        </p:nvSpPr>
        <p:spPr>
          <a:xfrm>
            <a:off x="7399479" y="4332741"/>
            <a:ext cx="662114" cy="246221"/>
          </a:xfrm>
          <a:prstGeom prst="rect">
            <a:avLst/>
          </a:prstGeom>
          <a:noFill/>
        </p:spPr>
        <p:txBody>
          <a:bodyPr wrap="square" rtlCol="0">
            <a:spAutoFit/>
          </a:bodyPr>
          <a:lstStyle/>
          <a:p>
            <a:r>
              <a:rPr lang="en-US" sz="1000" dirty="0">
                <a:solidFill>
                  <a:prstClr val="black"/>
                </a:solidFill>
                <a:cs typeface="Arial" panose="020B0604020202020204" pitchFamily="34" charset="0"/>
              </a:rPr>
              <a:t>FIT*</a:t>
            </a:r>
          </a:p>
        </p:txBody>
      </p:sp>
      <p:sp>
        <p:nvSpPr>
          <p:cNvPr id="27" name="Rectangle 26">
            <a:extLst>
              <a:ext uri="{FF2B5EF4-FFF2-40B4-BE49-F238E27FC236}">
                <a16:creationId xmlns:a16="http://schemas.microsoft.com/office/drawing/2014/main" id="{46F1A8CF-2FF8-DAB4-B9C4-DBA99E420476}"/>
              </a:ext>
            </a:extLst>
          </p:cNvPr>
          <p:cNvSpPr/>
          <p:nvPr/>
        </p:nvSpPr>
        <p:spPr>
          <a:xfrm>
            <a:off x="7262853" y="4435738"/>
            <a:ext cx="155104" cy="68294"/>
          </a:xfrm>
          <a:prstGeom prst="rect">
            <a:avLst/>
          </a:prstGeom>
          <a:solidFill>
            <a:srgbClr val="8FAAD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196363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CC48BA18-FF76-8F2A-7888-135FE0A064AC}"/>
              </a:ext>
            </a:extLst>
          </p:cNvPr>
          <p:cNvSpPr txBox="1">
            <a:spLocks/>
          </p:cNvSpPr>
          <p:nvPr/>
        </p:nvSpPr>
        <p:spPr>
          <a:xfrm>
            <a:off x="367554" y="260846"/>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How Did the Next-Generation mt-sDNA Test Data Compare to FIT* in the BLUE-C Study?</a:t>
            </a:r>
            <a:r>
              <a:rPr kumimoji="0" lang="en-US" sz="2400" b="1"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1,2</a:t>
            </a:r>
          </a:p>
        </p:txBody>
      </p:sp>
      <p:sp>
        <p:nvSpPr>
          <p:cNvPr id="4" name="Text Placeholder 9">
            <a:extLst>
              <a:ext uri="{FF2B5EF4-FFF2-40B4-BE49-F238E27FC236}">
                <a16:creationId xmlns:a16="http://schemas.microsoft.com/office/drawing/2014/main" id="{CEEED79E-4754-3032-B452-AD818C004196}"/>
              </a:ext>
            </a:extLst>
          </p:cNvPr>
          <p:cNvSpPr txBox="1">
            <a:spLocks/>
          </p:cNvSpPr>
          <p:nvPr/>
        </p:nvSpPr>
        <p:spPr>
          <a:xfrm>
            <a:off x="367554" y="5676700"/>
            <a:ext cx="11486307" cy="109838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br>
              <a:rPr kumimoji="0" lang="en-US" sz="750" b="0" i="0" u="none" strike="noStrike" kern="1200" cap="none" spc="0" normalizeH="0" baseline="0" noProof="0" dirty="0">
                <a:ln>
                  <a:noFill/>
                </a:ln>
                <a:solidFill>
                  <a:srgbClr val="898989"/>
                </a:solidFill>
                <a:effectLst/>
                <a:uLnTx/>
                <a:uFillTx/>
                <a:latin typeface="Arial" panose="020B0604020202020204" pitchFamily="34" charset="0"/>
                <a:ea typeface="+mn-ea"/>
                <a:cs typeface="Arial" panose="020B0604020202020204" pitchFamily="34" charset="0"/>
              </a:rPr>
            </a:br>
            <a:br>
              <a:rPr kumimoji="0" lang="en-US" sz="900" b="0" i="0" u="none" strike="noStrike" kern="1200" cap="none" spc="0" normalizeH="0" baseline="0" noProof="0" dirty="0">
                <a:ln>
                  <a:noFill/>
                </a:ln>
                <a:solidFill>
                  <a:srgbClr val="898989"/>
                </a:solidFill>
                <a:effectLst/>
                <a:uLnTx/>
                <a:uFillTx/>
                <a:latin typeface="Arial" panose="020B0604020202020204" pitchFamily="34" charset="0"/>
                <a:ea typeface="+mn-ea"/>
                <a:cs typeface="Arial" panose="020B0604020202020204" pitchFamily="34" charset="0"/>
              </a:rPr>
            </a:b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a:ea typeface="+mn-ea"/>
                <a:cs typeface="Arial"/>
              </a:rPr>
              <a:t>*Polymedco OC Auto</a:t>
            </a: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 Micro 80 </a:t>
            </a:r>
            <a:r>
              <a:rPr kumimoji="0" lang="en-US" sz="750" b="0" i="0" u="none" strike="noStrike" kern="1200" cap="none" spc="0" normalizeH="0" baseline="0" noProof="0" dirty="0" err="1">
                <a:ln>
                  <a:noFill/>
                </a:ln>
                <a:solidFill>
                  <a:schemeClr val="tx2"/>
                </a:solidFill>
                <a:effectLst/>
                <a:uLnTx/>
                <a:uFillTx/>
                <a:latin typeface="Arial"/>
                <a:ea typeface="+mn-ea"/>
                <a:cs typeface="Arial"/>
              </a:rPr>
              <a:t>iFOB</a:t>
            </a:r>
            <a:r>
              <a:rPr kumimoji="0" lang="en-US" sz="750" b="0" i="0" u="none" strike="noStrike" kern="1200" cap="none" spc="0" normalizeH="0" baseline="0" noProof="0" dirty="0">
                <a:ln>
                  <a:noFill/>
                </a:ln>
                <a:solidFill>
                  <a:schemeClr val="tx2"/>
                </a:solidFill>
                <a:effectLst/>
                <a:uLnTx/>
                <a:uFillTx/>
                <a:latin typeface="Arial"/>
                <a:ea typeface="+mn-ea"/>
                <a:cs typeface="Arial"/>
              </a:rPr>
              <a:t> Test; positivity cutoff: hemoglobin &gt;100 ng/ mL </a:t>
            </a: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Stages as defined by the American Joint Committee on Cancer Staging System, 8th edition. </a:t>
            </a: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Could not be staged.</a:t>
            </a:r>
            <a:b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1" i="0" u="none" strike="noStrike" kern="1200" cap="none" spc="0" normalizeH="0" baseline="0" noProof="0" dirty="0">
                <a:ln>
                  <a:noFill/>
                </a:ln>
                <a:solidFill>
                  <a:schemeClr val="tx2"/>
                </a:solidFill>
                <a:effectLst/>
                <a:uLnTx/>
                <a:uFillTx/>
                <a:latin typeface="Arial"/>
                <a:ea typeface="+mn-ea"/>
                <a:cs typeface="Arial"/>
              </a:rPr>
              <a:t>CI: </a:t>
            </a:r>
            <a:r>
              <a:rPr kumimoji="0" lang="en-US" sz="750" b="0" i="0" u="none" strike="noStrike" kern="1200" cap="none" spc="0" normalizeH="0" baseline="0" noProof="0" dirty="0">
                <a:ln>
                  <a:noFill/>
                </a:ln>
                <a:solidFill>
                  <a:schemeClr val="tx2"/>
                </a:solidFill>
                <a:effectLst/>
                <a:uLnTx/>
                <a:uFillTx/>
                <a:latin typeface="Arial"/>
                <a:ea typeface="+mn-ea"/>
                <a:cs typeface="Arial"/>
              </a:rPr>
              <a:t>confidence interval; </a:t>
            </a:r>
            <a:r>
              <a:rPr kumimoji="0" lang="en-US" sz="750" b="1" i="0" u="none" strike="noStrike" kern="1200" cap="none" spc="0" normalizeH="0" baseline="0" noProof="0" dirty="0">
                <a:ln>
                  <a:noFill/>
                </a:ln>
                <a:solidFill>
                  <a:schemeClr val="tx2"/>
                </a:solidFill>
                <a:effectLst/>
                <a:uLnTx/>
                <a:uFillTx/>
                <a:latin typeface="Arial"/>
                <a:ea typeface="+mn-ea"/>
                <a:cs typeface="Arial"/>
              </a:rPr>
              <a:t>CRC: </a:t>
            </a:r>
            <a:r>
              <a:rPr kumimoji="0" lang="en-US" sz="750" b="0" i="0" u="none" strike="noStrike" kern="1200" cap="none" spc="0" normalizeH="0" baseline="0" noProof="0" dirty="0">
                <a:ln>
                  <a:noFill/>
                </a:ln>
                <a:solidFill>
                  <a:schemeClr val="tx2"/>
                </a:solidFill>
                <a:effectLst/>
                <a:uLnTx/>
                <a:uFillTx/>
                <a:latin typeface="Arial"/>
                <a:ea typeface="+mn-ea"/>
                <a:cs typeface="Arial"/>
              </a:rPr>
              <a:t>colorectal cancer; </a:t>
            </a:r>
            <a:r>
              <a:rPr kumimoji="0" lang="en-US" sz="750" b="1" i="0" u="none" strike="noStrike" kern="1200" cap="none" spc="0" normalizeH="0" baseline="0" noProof="0" dirty="0">
                <a:ln>
                  <a:noFill/>
                </a:ln>
                <a:solidFill>
                  <a:schemeClr val="tx2"/>
                </a:solidFill>
                <a:effectLst/>
                <a:uLnTx/>
                <a:uFillTx/>
                <a:latin typeface="Arial"/>
                <a:ea typeface="+mn-ea"/>
                <a:cs typeface="Arial"/>
              </a:rPr>
              <a:t>FDA: </a:t>
            </a:r>
            <a:r>
              <a:rPr kumimoji="0" lang="en-US" sz="750" b="0" i="0" u="none" strike="noStrike" kern="1200" cap="none" spc="0" normalizeH="0" baseline="0" noProof="0" dirty="0">
                <a:ln>
                  <a:noFill/>
                </a:ln>
                <a:solidFill>
                  <a:schemeClr val="tx2"/>
                </a:solidFill>
                <a:effectLst/>
                <a:uLnTx/>
                <a:uFillTx/>
                <a:latin typeface="Arial"/>
                <a:ea typeface="+mn-ea"/>
                <a:cs typeface="Arial"/>
              </a:rPr>
              <a:t>Food and Drug Administration;</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a:t>
            </a:r>
            <a:r>
              <a:rPr kumimoji="0" lang="en-US" sz="750" b="1" i="0" u="none" strike="noStrike" kern="1200" cap="none" spc="0" normalizeH="0" baseline="0" noProof="0" dirty="0">
                <a:ln>
                  <a:noFill/>
                </a:ln>
                <a:solidFill>
                  <a:schemeClr val="tx2"/>
                </a:solidFill>
                <a:effectLst/>
                <a:uLnTx/>
                <a:uFillTx/>
                <a:latin typeface="Arial"/>
                <a:ea typeface="+mn-ea"/>
                <a:cs typeface="Arial"/>
              </a:rPr>
              <a:t>FIT: </a:t>
            </a:r>
            <a:r>
              <a:rPr kumimoji="0" lang="en-US" sz="750" b="0" i="0" u="none" strike="noStrike" kern="1200" cap="none" spc="0" normalizeH="0" baseline="0" noProof="0" dirty="0">
                <a:ln>
                  <a:noFill/>
                </a:ln>
                <a:solidFill>
                  <a:schemeClr val="tx2"/>
                </a:solidFill>
                <a:effectLst/>
                <a:uLnTx/>
                <a:uFillTx/>
                <a:latin typeface="Arial"/>
                <a:ea typeface="+mn-ea"/>
                <a:cs typeface="Arial"/>
              </a:rPr>
              <a:t>fecal immunochemical test (*Polymedco OC-Auto</a:t>
            </a: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 Micro 80 </a:t>
            </a:r>
            <a:r>
              <a:rPr kumimoji="0" lang="en-US" sz="750" b="0" i="0" u="none" strike="noStrike" kern="1200" cap="none" spc="0" normalizeH="0" baseline="0" noProof="0" dirty="0" err="1">
                <a:ln>
                  <a:noFill/>
                </a:ln>
                <a:solidFill>
                  <a:schemeClr val="tx2"/>
                </a:solidFill>
                <a:effectLst/>
                <a:uLnTx/>
                <a:uFillTx/>
                <a:latin typeface="Arial"/>
                <a:ea typeface="+mn-ea"/>
                <a:cs typeface="Arial"/>
              </a:rPr>
              <a:t>iFOB</a:t>
            </a:r>
            <a:r>
              <a:rPr kumimoji="0" lang="en-US" sz="750" b="0" i="0" u="none" strike="noStrike" kern="1200" cap="none" spc="0" normalizeH="0" baseline="0" noProof="0" dirty="0">
                <a:ln>
                  <a:noFill/>
                </a:ln>
                <a:solidFill>
                  <a:schemeClr val="tx2"/>
                </a:solidFill>
                <a:effectLst/>
                <a:uLnTx/>
                <a:uFillTx/>
                <a:latin typeface="Arial"/>
                <a:ea typeface="+mn-ea"/>
                <a:cs typeface="Arial"/>
              </a:rPr>
              <a:t> Test, positivity cutoff: hemoglobin &gt;100 ng/ mL); </a:t>
            </a:r>
            <a:r>
              <a:rPr kumimoji="0" lang="en-US" sz="750" b="1" i="0" u="none" strike="noStrike" kern="1200" cap="none" spc="0" normalizeH="0" baseline="0" noProof="0" dirty="0">
                <a:ln>
                  <a:noFill/>
                </a:ln>
                <a:solidFill>
                  <a:schemeClr val="tx2"/>
                </a:solidFill>
                <a:effectLst/>
                <a:uLnTx/>
                <a:uFillTx/>
                <a:latin typeface="Arial"/>
                <a:ea typeface="+mn-ea"/>
                <a:cs typeface="Arial"/>
              </a:rPr>
              <a:t>US: </a:t>
            </a:r>
            <a:r>
              <a:rPr kumimoji="0" lang="en-US" sz="750" b="0" i="0" u="none" strike="noStrike" kern="1200" cap="none" spc="0" normalizeH="0" baseline="0" noProof="0" dirty="0">
                <a:ln>
                  <a:noFill/>
                </a:ln>
                <a:solidFill>
                  <a:schemeClr val="tx2"/>
                </a:solidFill>
                <a:effectLst/>
                <a:uLnTx/>
                <a:uFillTx/>
                <a:latin typeface="Arial"/>
                <a:ea typeface="+mn-ea"/>
                <a:cs typeface="Arial"/>
              </a:rPr>
              <a:t>United States. </a:t>
            </a:r>
            <a:endPar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1. </a:t>
            </a:r>
            <a:r>
              <a:rPr kumimoji="0" lang="en-US" sz="750" b="0" i="0" u="none" strike="noStrike" kern="1200" cap="none" spc="0" normalizeH="0" baseline="0" noProof="0" dirty="0" err="1">
                <a:ln>
                  <a:noFill/>
                </a:ln>
                <a:solidFill>
                  <a:schemeClr val="tx2"/>
                </a:solidFill>
                <a:effectLst/>
                <a:uLnTx/>
                <a:uFillTx/>
                <a:latin typeface="Arial" panose="020B0604020202020204"/>
                <a:ea typeface="+mn-ea"/>
                <a:cs typeface="Arial" panose="020B0604020202020204" pitchFamily="34" charset="0"/>
              </a:rPr>
              <a:t>Imperiale</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2024;390(11):984-993. 2. Internal Data on File. Exact Sciences Corporation. Madison, WI.</a:t>
            </a:r>
            <a:endParaRPr kumimoji="0" lang="en-US" sz="750" b="0" i="0" u="none" strike="noStrike" kern="1200" cap="none" spc="0" normalizeH="0" baseline="0" noProof="0" dirty="0">
              <a:ln>
                <a:noFill/>
              </a:ln>
              <a:solidFill>
                <a:schemeClr val="tx2"/>
              </a:solidFill>
              <a:effectLst/>
              <a:uLnTx/>
              <a:uFillTx/>
              <a:latin typeface="Arial"/>
              <a:ea typeface="+mn-ea"/>
              <a:cs typeface="Arial"/>
            </a:endParaRPr>
          </a:p>
        </p:txBody>
      </p:sp>
      <p:graphicFrame>
        <p:nvGraphicFramePr>
          <p:cNvPr id="5" name="Chart 4">
            <a:extLst>
              <a:ext uri="{FF2B5EF4-FFF2-40B4-BE49-F238E27FC236}">
                <a16:creationId xmlns:a16="http://schemas.microsoft.com/office/drawing/2014/main" id="{3DD4884E-7B8A-4756-92E8-2448AAAB07F9}"/>
              </a:ext>
            </a:extLst>
          </p:cNvPr>
          <p:cNvGraphicFramePr/>
          <p:nvPr>
            <p:extLst>
              <p:ext uri="{D42A27DB-BD31-4B8C-83A1-F6EECF244321}">
                <p14:modId xmlns:p14="http://schemas.microsoft.com/office/powerpoint/2010/main" val="3759636353"/>
              </p:ext>
            </p:extLst>
          </p:nvPr>
        </p:nvGraphicFramePr>
        <p:xfrm>
          <a:off x="827616" y="1859924"/>
          <a:ext cx="6126919" cy="30808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A477DA77-E685-D799-2DC9-D2D557BF0D3F}"/>
              </a:ext>
            </a:extLst>
          </p:cNvPr>
          <p:cNvGraphicFramePr/>
          <p:nvPr>
            <p:extLst>
              <p:ext uri="{D42A27DB-BD31-4B8C-83A1-F6EECF244321}">
                <p14:modId xmlns:p14="http://schemas.microsoft.com/office/powerpoint/2010/main" val="2167243493"/>
              </p:ext>
            </p:extLst>
          </p:nvPr>
        </p:nvGraphicFramePr>
        <p:xfrm>
          <a:off x="5991925" y="1853494"/>
          <a:ext cx="6126919" cy="308083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BD736A4-7AE1-0716-EF36-8A42A2AD5F47}"/>
              </a:ext>
            </a:extLst>
          </p:cNvPr>
          <p:cNvSpPr txBox="1"/>
          <p:nvPr/>
        </p:nvSpPr>
        <p:spPr>
          <a:xfrm>
            <a:off x="7793639" y="4061731"/>
            <a:ext cx="423567"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n=30</a:t>
            </a:r>
          </a:p>
        </p:txBody>
      </p:sp>
      <p:sp>
        <p:nvSpPr>
          <p:cNvPr id="8" name="TextBox 7">
            <a:extLst>
              <a:ext uri="{FF2B5EF4-FFF2-40B4-BE49-F238E27FC236}">
                <a16:creationId xmlns:a16="http://schemas.microsoft.com/office/drawing/2014/main" id="{C5DA0AE2-DD2C-368A-5F17-26633A986446}"/>
              </a:ext>
            </a:extLst>
          </p:cNvPr>
          <p:cNvSpPr txBox="1"/>
          <p:nvPr/>
        </p:nvSpPr>
        <p:spPr>
          <a:xfrm>
            <a:off x="8131311" y="4061731"/>
            <a:ext cx="423567" cy="215444"/>
          </a:xfrm>
          <a:prstGeom prst="rect">
            <a:avLst/>
          </a:prstGeom>
          <a:noFill/>
        </p:spPr>
        <p:txBody>
          <a:bodyPr wrap="square" lIns="0" rIns="0" rtlCol="0" anchor="b" anchorCtr="0">
            <a:spAutoFit/>
          </a:bodyPr>
          <a:lstStyle/>
          <a:p>
            <a:pPr algn="ctr"/>
            <a:r>
              <a:rPr lang="en-US" sz="800" dirty="0">
                <a:solidFill>
                  <a:schemeClr val="bg2">
                    <a:lumMod val="10000"/>
                  </a:schemeClr>
                </a:solidFill>
                <a:cs typeface="Arial" panose="020B0604020202020204" pitchFamily="34" charset="0"/>
              </a:rPr>
              <a:t>n=30</a:t>
            </a:r>
          </a:p>
        </p:txBody>
      </p:sp>
      <p:sp>
        <p:nvSpPr>
          <p:cNvPr id="9" name="TextBox 8">
            <a:extLst>
              <a:ext uri="{FF2B5EF4-FFF2-40B4-BE49-F238E27FC236}">
                <a16:creationId xmlns:a16="http://schemas.microsoft.com/office/drawing/2014/main" id="{472C3973-F50C-0F01-A414-FF2E53E0027E}"/>
              </a:ext>
            </a:extLst>
          </p:cNvPr>
          <p:cNvSpPr txBox="1"/>
          <p:nvPr/>
        </p:nvSpPr>
        <p:spPr>
          <a:xfrm>
            <a:off x="8596956" y="4061731"/>
            <a:ext cx="423567"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n=18</a:t>
            </a:r>
          </a:p>
        </p:txBody>
      </p:sp>
      <p:sp>
        <p:nvSpPr>
          <p:cNvPr id="10" name="TextBox 9">
            <a:extLst>
              <a:ext uri="{FF2B5EF4-FFF2-40B4-BE49-F238E27FC236}">
                <a16:creationId xmlns:a16="http://schemas.microsoft.com/office/drawing/2014/main" id="{8647FA86-F923-AD26-A858-BBAE6F134572}"/>
              </a:ext>
            </a:extLst>
          </p:cNvPr>
          <p:cNvSpPr txBox="1"/>
          <p:nvPr/>
        </p:nvSpPr>
        <p:spPr>
          <a:xfrm>
            <a:off x="8907454" y="4061731"/>
            <a:ext cx="423567" cy="215444"/>
          </a:xfrm>
          <a:prstGeom prst="rect">
            <a:avLst/>
          </a:prstGeom>
          <a:noFill/>
        </p:spPr>
        <p:txBody>
          <a:bodyPr wrap="square" lIns="0" rIns="0" rtlCol="0" anchor="b" anchorCtr="0">
            <a:spAutoFit/>
          </a:bodyPr>
          <a:lstStyle/>
          <a:p>
            <a:pPr algn="ctr"/>
            <a:r>
              <a:rPr lang="en-US" sz="800">
                <a:solidFill>
                  <a:schemeClr val="bg2">
                    <a:lumMod val="10000"/>
                  </a:schemeClr>
                </a:solidFill>
                <a:cs typeface="Arial" panose="020B0604020202020204" pitchFamily="34" charset="0"/>
              </a:rPr>
              <a:t>n=18</a:t>
            </a:r>
          </a:p>
        </p:txBody>
      </p:sp>
      <p:sp>
        <p:nvSpPr>
          <p:cNvPr id="11" name="TextBox 10">
            <a:extLst>
              <a:ext uri="{FF2B5EF4-FFF2-40B4-BE49-F238E27FC236}">
                <a16:creationId xmlns:a16="http://schemas.microsoft.com/office/drawing/2014/main" id="{92062137-C7F7-930E-3B9A-31BDAF34333B}"/>
              </a:ext>
            </a:extLst>
          </p:cNvPr>
          <p:cNvSpPr txBox="1"/>
          <p:nvPr/>
        </p:nvSpPr>
        <p:spPr>
          <a:xfrm>
            <a:off x="9381847" y="4061731"/>
            <a:ext cx="423567"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n=34</a:t>
            </a:r>
          </a:p>
        </p:txBody>
      </p:sp>
      <p:sp>
        <p:nvSpPr>
          <p:cNvPr id="12" name="TextBox 11">
            <a:extLst>
              <a:ext uri="{FF2B5EF4-FFF2-40B4-BE49-F238E27FC236}">
                <a16:creationId xmlns:a16="http://schemas.microsoft.com/office/drawing/2014/main" id="{54B10846-A94F-1ECD-E7E9-779DFFF27228}"/>
              </a:ext>
            </a:extLst>
          </p:cNvPr>
          <p:cNvSpPr txBox="1"/>
          <p:nvPr/>
        </p:nvSpPr>
        <p:spPr>
          <a:xfrm>
            <a:off x="9692709" y="4061731"/>
            <a:ext cx="423567" cy="215444"/>
          </a:xfrm>
          <a:prstGeom prst="rect">
            <a:avLst/>
          </a:prstGeom>
          <a:noFill/>
        </p:spPr>
        <p:txBody>
          <a:bodyPr wrap="square" lIns="0" rIns="0" rtlCol="0" anchor="b" anchorCtr="0">
            <a:spAutoFit/>
          </a:bodyPr>
          <a:lstStyle/>
          <a:p>
            <a:pPr algn="ctr"/>
            <a:r>
              <a:rPr lang="en-US" sz="800">
                <a:solidFill>
                  <a:schemeClr val="bg2">
                    <a:lumMod val="10000"/>
                  </a:schemeClr>
                </a:solidFill>
                <a:cs typeface="Arial" panose="020B0604020202020204" pitchFamily="34" charset="0"/>
              </a:rPr>
              <a:t>n=34</a:t>
            </a:r>
          </a:p>
        </p:txBody>
      </p:sp>
      <p:sp>
        <p:nvSpPr>
          <p:cNvPr id="13" name="TextBox 12">
            <a:extLst>
              <a:ext uri="{FF2B5EF4-FFF2-40B4-BE49-F238E27FC236}">
                <a16:creationId xmlns:a16="http://schemas.microsoft.com/office/drawing/2014/main" id="{E6ED3BC9-ABE0-3D00-AA73-257261C12DA7}"/>
              </a:ext>
            </a:extLst>
          </p:cNvPr>
          <p:cNvSpPr txBox="1"/>
          <p:nvPr/>
        </p:nvSpPr>
        <p:spPr>
          <a:xfrm>
            <a:off x="10173895" y="4061731"/>
            <a:ext cx="423567"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n=12</a:t>
            </a:r>
          </a:p>
        </p:txBody>
      </p:sp>
      <p:sp>
        <p:nvSpPr>
          <p:cNvPr id="14" name="TextBox 13">
            <a:extLst>
              <a:ext uri="{FF2B5EF4-FFF2-40B4-BE49-F238E27FC236}">
                <a16:creationId xmlns:a16="http://schemas.microsoft.com/office/drawing/2014/main" id="{662185A9-7603-53CB-C718-6A8FD4FBB72C}"/>
              </a:ext>
            </a:extLst>
          </p:cNvPr>
          <p:cNvSpPr txBox="1"/>
          <p:nvPr/>
        </p:nvSpPr>
        <p:spPr>
          <a:xfrm>
            <a:off x="10499041" y="4061731"/>
            <a:ext cx="423567" cy="215444"/>
          </a:xfrm>
          <a:prstGeom prst="rect">
            <a:avLst/>
          </a:prstGeom>
          <a:noFill/>
        </p:spPr>
        <p:txBody>
          <a:bodyPr wrap="square" lIns="0" rIns="0" rtlCol="0" anchor="b" anchorCtr="0">
            <a:spAutoFit/>
          </a:bodyPr>
          <a:lstStyle/>
          <a:p>
            <a:pPr algn="ctr"/>
            <a:r>
              <a:rPr lang="en-US" sz="800" dirty="0">
                <a:solidFill>
                  <a:schemeClr val="bg2">
                    <a:lumMod val="10000"/>
                  </a:schemeClr>
                </a:solidFill>
                <a:cs typeface="Arial" panose="020B0604020202020204" pitchFamily="34" charset="0"/>
              </a:rPr>
              <a:t>n=12</a:t>
            </a:r>
          </a:p>
        </p:txBody>
      </p:sp>
      <p:sp>
        <p:nvSpPr>
          <p:cNvPr id="15" name="TextBox 14">
            <a:extLst>
              <a:ext uri="{FF2B5EF4-FFF2-40B4-BE49-F238E27FC236}">
                <a16:creationId xmlns:a16="http://schemas.microsoft.com/office/drawing/2014/main" id="{7652269A-97C8-6513-8D38-C2108688769D}"/>
              </a:ext>
            </a:extLst>
          </p:cNvPr>
          <p:cNvSpPr txBox="1"/>
          <p:nvPr/>
        </p:nvSpPr>
        <p:spPr>
          <a:xfrm>
            <a:off x="10965869" y="4061731"/>
            <a:ext cx="423567" cy="215444"/>
          </a:xfrm>
          <a:prstGeom prst="rect">
            <a:avLst/>
          </a:prstGeom>
          <a:noFill/>
        </p:spPr>
        <p:txBody>
          <a:bodyPr wrap="square" lIns="0" rIns="0" rtlCol="0" anchor="b" anchorCtr="0">
            <a:spAutoFit/>
          </a:bodyPr>
          <a:lstStyle/>
          <a:p>
            <a:pPr algn="ctr"/>
            <a:r>
              <a:rPr lang="en-US" sz="800" dirty="0">
                <a:solidFill>
                  <a:prstClr val="white"/>
                </a:solidFill>
                <a:cs typeface="Arial" panose="020B0604020202020204" pitchFamily="34" charset="0"/>
              </a:rPr>
              <a:t>n=4</a:t>
            </a:r>
          </a:p>
        </p:txBody>
      </p:sp>
      <p:sp>
        <p:nvSpPr>
          <p:cNvPr id="16" name="TextBox 15">
            <a:extLst>
              <a:ext uri="{FF2B5EF4-FFF2-40B4-BE49-F238E27FC236}">
                <a16:creationId xmlns:a16="http://schemas.microsoft.com/office/drawing/2014/main" id="{3C46F11A-E47A-496C-37BE-72227124BE14}"/>
              </a:ext>
            </a:extLst>
          </p:cNvPr>
          <p:cNvSpPr txBox="1"/>
          <p:nvPr/>
        </p:nvSpPr>
        <p:spPr>
          <a:xfrm>
            <a:off x="3188102" y="4061731"/>
            <a:ext cx="423567" cy="215444"/>
          </a:xfrm>
          <a:prstGeom prst="rect">
            <a:avLst/>
          </a:prstGeom>
          <a:noFill/>
        </p:spPr>
        <p:txBody>
          <a:bodyPr wrap="square" lIns="0" rIns="0" rtlCol="0" anchor="b" anchorCtr="0">
            <a:spAutoFit/>
          </a:bodyPr>
          <a:lstStyle/>
          <a:p>
            <a:pPr algn="ctr"/>
            <a:r>
              <a:rPr lang="en-US" sz="800">
                <a:solidFill>
                  <a:prstClr val="white"/>
                </a:solidFill>
                <a:cs typeface="Arial" panose="020B0604020202020204" pitchFamily="34" charset="0"/>
              </a:rPr>
              <a:t>n=82</a:t>
            </a:r>
          </a:p>
        </p:txBody>
      </p:sp>
      <p:sp>
        <p:nvSpPr>
          <p:cNvPr id="17" name="TextBox 16">
            <a:extLst>
              <a:ext uri="{FF2B5EF4-FFF2-40B4-BE49-F238E27FC236}">
                <a16:creationId xmlns:a16="http://schemas.microsoft.com/office/drawing/2014/main" id="{AA10AD12-E96B-34AA-479C-41E3CA69EEDD}"/>
              </a:ext>
            </a:extLst>
          </p:cNvPr>
          <p:cNvSpPr txBox="1"/>
          <p:nvPr/>
        </p:nvSpPr>
        <p:spPr>
          <a:xfrm>
            <a:off x="4481727" y="4061731"/>
            <a:ext cx="423567" cy="215444"/>
          </a:xfrm>
          <a:prstGeom prst="rect">
            <a:avLst/>
          </a:prstGeom>
          <a:noFill/>
        </p:spPr>
        <p:txBody>
          <a:bodyPr wrap="square" lIns="0" rIns="0" rtlCol="0" anchor="b" anchorCtr="0">
            <a:spAutoFit/>
          </a:bodyPr>
          <a:lstStyle/>
          <a:p>
            <a:pPr algn="ctr"/>
            <a:r>
              <a:rPr lang="en-US" sz="800" dirty="0">
                <a:solidFill>
                  <a:schemeClr val="bg2">
                    <a:lumMod val="10000"/>
                  </a:schemeClr>
                </a:solidFill>
                <a:cs typeface="Arial" panose="020B0604020202020204" pitchFamily="34" charset="0"/>
              </a:rPr>
              <a:t>n=82</a:t>
            </a:r>
          </a:p>
        </p:txBody>
      </p:sp>
      <p:sp>
        <p:nvSpPr>
          <p:cNvPr id="18" name="Rectangle 17">
            <a:extLst>
              <a:ext uri="{FF2B5EF4-FFF2-40B4-BE49-F238E27FC236}">
                <a16:creationId xmlns:a16="http://schemas.microsoft.com/office/drawing/2014/main" id="{6C12876D-25C7-7C99-43B0-122036A98EDE}"/>
              </a:ext>
            </a:extLst>
          </p:cNvPr>
          <p:cNvSpPr/>
          <p:nvPr/>
        </p:nvSpPr>
        <p:spPr>
          <a:xfrm>
            <a:off x="457200" y="5276540"/>
            <a:ext cx="11278800" cy="633600"/>
          </a:xfrm>
          <a:prstGeom prst="rect">
            <a:avLst/>
          </a:prstGeom>
          <a:solidFill>
            <a:schemeClr val="tx1">
              <a:lumMod val="40000"/>
              <a:lumOff val="60000"/>
            </a:schemeClr>
          </a:solidFill>
          <a:ln w="12700" cap="flat" cmpd="sng" algn="ctr">
            <a:noFill/>
            <a:prstDash val="solid"/>
            <a:miter lim="800000"/>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The next-generation mt-sDNA</a:t>
            </a:r>
            <a:r>
              <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panose="020B0604020202020204" pitchFamily="34" charset="0"/>
              </a:rPr>
              <a:t> </a:t>
            </a: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test was more sensitive than FIT* </a:t>
            </a:r>
            <a:b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b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at detecting CRC at earlier stages (I-III).</a:t>
            </a:r>
            <a:r>
              <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panose="020B0604020202020204" pitchFamily="34" charset="0"/>
              </a:rPr>
              <a:t>1</a:t>
            </a: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  </a:t>
            </a:r>
            <a:endParaRPr kumimoji="0" lang="en-US" sz="12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endParaRPr>
          </a:p>
        </p:txBody>
      </p:sp>
      <p:grpSp>
        <p:nvGrpSpPr>
          <p:cNvPr id="19" name="Group 18">
            <a:extLst>
              <a:ext uri="{FF2B5EF4-FFF2-40B4-BE49-F238E27FC236}">
                <a16:creationId xmlns:a16="http://schemas.microsoft.com/office/drawing/2014/main" id="{01FF8C54-D80D-98EF-769B-AF2ED9935DCE}"/>
              </a:ext>
            </a:extLst>
          </p:cNvPr>
          <p:cNvGrpSpPr/>
          <p:nvPr/>
        </p:nvGrpSpPr>
        <p:grpSpPr>
          <a:xfrm>
            <a:off x="4481727" y="4830379"/>
            <a:ext cx="3311912" cy="400110"/>
            <a:chOff x="5047199" y="4830379"/>
            <a:chExt cx="3031276" cy="400110"/>
          </a:xfrm>
        </p:grpSpPr>
        <p:grpSp>
          <p:nvGrpSpPr>
            <p:cNvPr id="20" name="Group 19">
              <a:extLst>
                <a:ext uri="{FF2B5EF4-FFF2-40B4-BE49-F238E27FC236}">
                  <a16:creationId xmlns:a16="http://schemas.microsoft.com/office/drawing/2014/main" id="{02192FEC-5A7E-93AE-CA4A-F8F211E0FD77}"/>
                </a:ext>
              </a:extLst>
            </p:cNvPr>
            <p:cNvGrpSpPr/>
            <p:nvPr/>
          </p:nvGrpSpPr>
          <p:grpSpPr>
            <a:xfrm>
              <a:off x="5047199" y="4830379"/>
              <a:ext cx="2124075" cy="400110"/>
              <a:chOff x="3909141" y="3947877"/>
              <a:chExt cx="935253" cy="400110"/>
            </a:xfrm>
          </p:grpSpPr>
          <p:sp>
            <p:nvSpPr>
              <p:cNvPr id="24" name="TextBox 23">
                <a:extLst>
                  <a:ext uri="{FF2B5EF4-FFF2-40B4-BE49-F238E27FC236}">
                    <a16:creationId xmlns:a16="http://schemas.microsoft.com/office/drawing/2014/main" id="{8BE81CC4-3957-F2FB-90F1-025192A61E25}"/>
                  </a:ext>
                </a:extLst>
              </p:cNvPr>
              <p:cNvSpPr txBox="1"/>
              <p:nvPr/>
            </p:nvSpPr>
            <p:spPr>
              <a:xfrm>
                <a:off x="3950456" y="3947877"/>
                <a:ext cx="893938"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cs typeface="Arial" panose="020B0604020202020204" pitchFamily="34" charset="0"/>
                  </a:rPr>
                  <a:t>The next-generation mt-</a:t>
                </a:r>
                <a:r>
                  <a:rPr kumimoji="0" lang="en-US" sz="1000" b="0" i="0" u="none" strike="noStrike" kern="0" cap="none" spc="0" normalizeH="0" baseline="0" noProof="0" dirty="0" err="1">
                    <a:ln>
                      <a:noFill/>
                    </a:ln>
                    <a:solidFill>
                      <a:prstClr val="black"/>
                    </a:solidFill>
                    <a:effectLst/>
                    <a:uLnTx/>
                    <a:uFillTx/>
                    <a:cs typeface="Arial" panose="020B0604020202020204" pitchFamily="34" charset="0"/>
                  </a:rPr>
                  <a:t>sDNA</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 test</a:t>
                </a:r>
              </a:p>
            </p:txBody>
          </p:sp>
          <p:sp>
            <p:nvSpPr>
              <p:cNvPr id="25" name="Rectangle 24">
                <a:extLst>
                  <a:ext uri="{FF2B5EF4-FFF2-40B4-BE49-F238E27FC236}">
                    <a16:creationId xmlns:a16="http://schemas.microsoft.com/office/drawing/2014/main" id="{64BC5A88-6029-D17A-1861-8F2EAE165115}"/>
                  </a:ext>
                </a:extLst>
              </p:cNvPr>
              <p:cNvSpPr/>
              <p:nvPr/>
            </p:nvSpPr>
            <p:spPr>
              <a:xfrm>
                <a:off x="3909141" y="4027418"/>
                <a:ext cx="68294" cy="68294"/>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grpSp>
          <p:nvGrpSpPr>
            <p:cNvPr id="21" name="Group 20">
              <a:extLst>
                <a:ext uri="{FF2B5EF4-FFF2-40B4-BE49-F238E27FC236}">
                  <a16:creationId xmlns:a16="http://schemas.microsoft.com/office/drawing/2014/main" id="{6872F61D-689F-381C-B223-51F1B7A0D9E9}"/>
                </a:ext>
              </a:extLst>
            </p:cNvPr>
            <p:cNvGrpSpPr/>
            <p:nvPr/>
          </p:nvGrpSpPr>
          <p:grpSpPr>
            <a:xfrm>
              <a:off x="7214105" y="4830379"/>
              <a:ext cx="864370" cy="246221"/>
              <a:chOff x="3909141" y="3947877"/>
              <a:chExt cx="380591" cy="246221"/>
            </a:xfrm>
          </p:grpSpPr>
          <p:sp>
            <p:nvSpPr>
              <p:cNvPr id="22" name="TextBox 21">
                <a:extLst>
                  <a:ext uri="{FF2B5EF4-FFF2-40B4-BE49-F238E27FC236}">
                    <a16:creationId xmlns:a16="http://schemas.microsoft.com/office/drawing/2014/main" id="{DCD4C8E9-A0BE-E7F7-8970-0D8116344FEE}"/>
                  </a:ext>
                </a:extLst>
              </p:cNvPr>
              <p:cNvSpPr txBox="1"/>
              <p:nvPr/>
            </p:nvSpPr>
            <p:spPr>
              <a:xfrm>
                <a:off x="3950456" y="3947877"/>
                <a:ext cx="33927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cs typeface="Arial" panose="020B0604020202020204" pitchFamily="34" charset="0"/>
                  </a:rPr>
                  <a:t>FIT*</a:t>
                </a:r>
              </a:p>
            </p:txBody>
          </p:sp>
          <p:sp>
            <p:nvSpPr>
              <p:cNvPr id="23" name="Rectangle 22">
                <a:extLst>
                  <a:ext uri="{FF2B5EF4-FFF2-40B4-BE49-F238E27FC236}">
                    <a16:creationId xmlns:a16="http://schemas.microsoft.com/office/drawing/2014/main" id="{42D6CD11-F058-DAE7-F2A8-C86D4ED9F65B}"/>
                  </a:ext>
                </a:extLst>
              </p:cNvPr>
              <p:cNvSpPr/>
              <p:nvPr/>
            </p:nvSpPr>
            <p:spPr>
              <a:xfrm>
                <a:off x="3909141" y="4027418"/>
                <a:ext cx="68294" cy="68294"/>
              </a:xfrm>
              <a:prstGeom prst="rect">
                <a:avLst/>
              </a:prstGeom>
              <a:solidFill>
                <a:schemeClr val="accent1">
                  <a:lumMod val="40000"/>
                  <a:lumOff val="6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grpSp>
      <p:sp>
        <p:nvSpPr>
          <p:cNvPr id="26" name="TextBox 25">
            <a:extLst>
              <a:ext uri="{FF2B5EF4-FFF2-40B4-BE49-F238E27FC236}">
                <a16:creationId xmlns:a16="http://schemas.microsoft.com/office/drawing/2014/main" id="{45E39F82-A007-8F4A-F1ED-47A549896260}"/>
              </a:ext>
            </a:extLst>
          </p:cNvPr>
          <p:cNvSpPr txBox="1"/>
          <p:nvPr/>
        </p:nvSpPr>
        <p:spPr>
          <a:xfrm>
            <a:off x="7069719" y="1197032"/>
            <a:ext cx="4666272"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bg2">
                    <a:lumMod val="10000"/>
                  </a:schemeClr>
                </a:solidFill>
                <a:effectLst/>
                <a:uLnTx/>
                <a:uFillTx/>
              </a:rPr>
              <a:t>Sensitivity of the Next-generation mt-sDNA Test</a:t>
            </a:r>
            <a:br>
              <a:rPr kumimoji="0" lang="en-US" sz="1200" b="1" i="0" u="none" strike="noStrike" kern="0" cap="none" spc="0" normalizeH="0" baseline="0" noProof="0" dirty="0">
                <a:ln>
                  <a:noFill/>
                </a:ln>
                <a:solidFill>
                  <a:schemeClr val="bg2">
                    <a:lumMod val="10000"/>
                  </a:schemeClr>
                </a:solidFill>
                <a:effectLst/>
                <a:uLnTx/>
                <a:uFillTx/>
              </a:rPr>
            </a:br>
            <a:r>
              <a:rPr kumimoji="0" lang="en-US" sz="1200" b="1" i="0" u="none" strike="noStrike" kern="0" cap="none" spc="0" normalizeH="0" baseline="0" noProof="0" dirty="0">
                <a:ln>
                  <a:noFill/>
                </a:ln>
                <a:solidFill>
                  <a:schemeClr val="bg2">
                    <a:lumMod val="10000"/>
                  </a:schemeClr>
                </a:solidFill>
                <a:effectLst/>
                <a:uLnTx/>
                <a:uFillTx/>
              </a:rPr>
              <a:t>vs FIT* by CRC Stage</a:t>
            </a:r>
            <a:r>
              <a:rPr kumimoji="0" lang="en-US" sz="1200" b="1" i="0" u="none" strike="noStrike" kern="0" cap="none" spc="0" normalizeH="0" baseline="30000" noProof="0" dirty="0">
                <a:ln>
                  <a:noFill/>
                </a:ln>
                <a:solidFill>
                  <a:schemeClr val="bg2">
                    <a:lumMod val="10000"/>
                  </a:schemeClr>
                </a:solidFill>
                <a:effectLst/>
                <a:uLnTx/>
                <a:uFillTx/>
              </a:rPr>
              <a:t>†</a:t>
            </a:r>
          </a:p>
        </p:txBody>
      </p:sp>
      <p:sp>
        <p:nvSpPr>
          <p:cNvPr id="27" name="TextBox 26">
            <a:extLst>
              <a:ext uri="{FF2B5EF4-FFF2-40B4-BE49-F238E27FC236}">
                <a16:creationId xmlns:a16="http://schemas.microsoft.com/office/drawing/2014/main" id="{D78AEB51-EA95-F588-4841-2F7D8ED8DA2E}"/>
              </a:ext>
            </a:extLst>
          </p:cNvPr>
          <p:cNvSpPr txBox="1"/>
          <p:nvPr/>
        </p:nvSpPr>
        <p:spPr>
          <a:xfrm>
            <a:off x="1524773" y="1217681"/>
            <a:ext cx="4732603" cy="461665"/>
          </a:xfrm>
          <a:prstGeom prst="rect">
            <a:avLst/>
          </a:prstGeom>
          <a:noFill/>
        </p:spPr>
        <p:txBody>
          <a:bodyPr wrap="square" rtlCol="0">
            <a:spAutoFit/>
          </a:bodyPr>
          <a:lstStyle/>
          <a:p>
            <a:pPr algn="ctr" defTabSz="457200">
              <a:defRPr lang="en-US" sz="900" b="0" i="0" u="none" strike="noStrike" kern="1200" spc="0" baseline="0" dirty="0">
                <a:solidFill>
                  <a:prstClr val="black"/>
                </a:solidFill>
                <a:latin typeface="Arial" panose="020B0604020202020204" pitchFamily="34" charset="0"/>
                <a:ea typeface="+mn-ea"/>
                <a:cs typeface="Arial" panose="020B0604020202020204" pitchFamily="34" charset="0"/>
              </a:defRPr>
            </a:pPr>
            <a:r>
              <a:rPr lang="en-US" sz="1200" b="1" dirty="0">
                <a:cs typeface="Arial" panose="020B0604020202020204" pitchFamily="34" charset="0"/>
              </a:rPr>
              <a:t>Sensitivity of the Next-generation mt-sDNA Test </a:t>
            </a:r>
            <a:br>
              <a:rPr lang="en-US" sz="1200" b="1" dirty="0">
                <a:cs typeface="Arial" panose="020B0604020202020204" pitchFamily="34" charset="0"/>
              </a:rPr>
            </a:br>
            <a:r>
              <a:rPr lang="en-US" sz="1200" b="1" dirty="0">
                <a:cs typeface="Arial" panose="020B0604020202020204" pitchFamily="34" charset="0"/>
              </a:rPr>
              <a:t>vs FIT* for Stage I-III CRC</a:t>
            </a:r>
          </a:p>
        </p:txBody>
      </p:sp>
      <p:sp>
        <p:nvSpPr>
          <p:cNvPr id="28" name="TextBox 27">
            <a:extLst>
              <a:ext uri="{FF2B5EF4-FFF2-40B4-BE49-F238E27FC236}">
                <a16:creationId xmlns:a16="http://schemas.microsoft.com/office/drawing/2014/main" id="{A7951B75-B82D-F4AE-600A-4C06DBE811FE}"/>
              </a:ext>
            </a:extLst>
          </p:cNvPr>
          <p:cNvSpPr txBox="1"/>
          <p:nvPr/>
        </p:nvSpPr>
        <p:spPr>
          <a:xfrm rot="16200000">
            <a:off x="62928" y="3288405"/>
            <a:ext cx="1989907" cy="230832"/>
          </a:xfrm>
          <a:prstGeom prst="rect">
            <a:avLst/>
          </a:prstGeom>
          <a:noFill/>
        </p:spPr>
        <p:txBody>
          <a:bodyPr wrap="square">
            <a:spAutoFit/>
          </a:bodyPr>
          <a:lstStyle/>
          <a:p>
            <a:pPr algn="ctr"/>
            <a:r>
              <a:rPr lang="en-US" sz="900">
                <a:solidFill>
                  <a:prstClr val="black"/>
                </a:solidFill>
                <a:cs typeface="Arial"/>
              </a:rPr>
              <a:t>Sensitivity, % </a:t>
            </a:r>
            <a:r>
              <a:rPr lang="en-US" sz="900" kern="0">
                <a:solidFill>
                  <a:prstClr val="black"/>
                </a:solidFill>
                <a:cs typeface="Arial" panose="020B0604020202020204" pitchFamily="34" charset="0"/>
              </a:rPr>
              <a:t>(95% CI)</a:t>
            </a:r>
            <a:endParaRPr lang="en-US" sz="900">
              <a:solidFill>
                <a:prstClr val="black"/>
              </a:solidFill>
              <a:cs typeface="Arial"/>
            </a:endParaRPr>
          </a:p>
        </p:txBody>
      </p:sp>
      <p:sp>
        <p:nvSpPr>
          <p:cNvPr id="29" name="TextBox 28">
            <a:extLst>
              <a:ext uri="{FF2B5EF4-FFF2-40B4-BE49-F238E27FC236}">
                <a16:creationId xmlns:a16="http://schemas.microsoft.com/office/drawing/2014/main" id="{BA832292-3E9B-F831-B4A0-8212D1B6045D}"/>
              </a:ext>
            </a:extLst>
          </p:cNvPr>
          <p:cNvSpPr txBox="1"/>
          <p:nvPr/>
        </p:nvSpPr>
        <p:spPr>
          <a:xfrm rot="16200000">
            <a:off x="5989167" y="3288406"/>
            <a:ext cx="1989907" cy="230832"/>
          </a:xfrm>
          <a:prstGeom prst="rect">
            <a:avLst/>
          </a:prstGeom>
          <a:noFill/>
        </p:spPr>
        <p:txBody>
          <a:bodyPr wrap="square">
            <a:spAutoFit/>
          </a:bodyPr>
          <a:lstStyle/>
          <a:p>
            <a:pPr algn="ctr"/>
            <a:r>
              <a:rPr lang="en-US" sz="900">
                <a:solidFill>
                  <a:prstClr val="black"/>
                </a:solidFill>
                <a:cs typeface="Arial"/>
              </a:rPr>
              <a:t>Sensitivity, % </a:t>
            </a:r>
            <a:r>
              <a:rPr lang="en-US" sz="900" kern="0">
                <a:solidFill>
                  <a:prstClr val="black"/>
                </a:solidFill>
                <a:cs typeface="Arial" panose="020B0604020202020204" pitchFamily="34" charset="0"/>
              </a:rPr>
              <a:t>(95% CI)</a:t>
            </a:r>
            <a:endParaRPr lang="en-US" sz="900">
              <a:solidFill>
                <a:prstClr val="black"/>
              </a:solidFill>
              <a:cs typeface="Arial"/>
            </a:endParaRPr>
          </a:p>
        </p:txBody>
      </p:sp>
      <p:sp>
        <p:nvSpPr>
          <p:cNvPr id="30" name="TextBox 29">
            <a:extLst>
              <a:ext uri="{FF2B5EF4-FFF2-40B4-BE49-F238E27FC236}">
                <a16:creationId xmlns:a16="http://schemas.microsoft.com/office/drawing/2014/main" id="{02E0EA94-8394-CE86-6772-763BD82765DB}"/>
              </a:ext>
            </a:extLst>
          </p:cNvPr>
          <p:cNvSpPr txBox="1"/>
          <p:nvPr/>
        </p:nvSpPr>
        <p:spPr>
          <a:xfrm>
            <a:off x="11462337" y="4093668"/>
            <a:ext cx="225612"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rPr>
              <a:t> </a:t>
            </a:r>
            <a:r>
              <a:rPr kumimoji="0" lang="en-US" sz="1200" b="0" i="0" u="none" strike="noStrike" kern="0" cap="none" spc="0" normalizeH="0" baseline="30000" noProof="0">
                <a:ln>
                  <a:noFill/>
                </a:ln>
                <a:solidFill>
                  <a:prstClr val="black"/>
                </a:solidFill>
                <a:effectLst/>
                <a:uLnTx/>
                <a:uFillTx/>
                <a:cs typeface="Arial" panose="020B0604020202020204" pitchFamily="34" charset="0"/>
              </a:rPr>
              <a:t>‡</a:t>
            </a:r>
            <a:endParaRPr kumimoji="0" lang="en-US" sz="3600" b="0" i="0" u="none" strike="noStrike" kern="0" cap="none" spc="0" normalizeH="0" baseline="30000" noProof="0">
              <a:ln>
                <a:noFill/>
              </a:ln>
              <a:solidFill>
                <a:prstClr val="black"/>
              </a:solidFill>
              <a:effectLst/>
              <a:uLnTx/>
              <a:uFillTx/>
            </a:endParaRPr>
          </a:p>
        </p:txBody>
      </p:sp>
    </p:spTree>
    <p:extLst>
      <p:ext uri="{BB962C8B-B14F-4D97-AF65-F5344CB8AC3E}">
        <p14:creationId xmlns:p14="http://schemas.microsoft.com/office/powerpoint/2010/main" val="3978439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a:extLst>
              <a:ext uri="{FF2B5EF4-FFF2-40B4-BE49-F238E27FC236}">
                <a16:creationId xmlns:a16="http://schemas.microsoft.com/office/drawing/2014/main" id="{8619DAAD-F5B5-283E-CD76-5EDFC31FE05D}"/>
              </a:ext>
            </a:extLst>
          </p:cNvPr>
          <p:cNvSpPr txBox="1">
            <a:spLocks/>
          </p:cNvSpPr>
          <p:nvPr/>
        </p:nvSpPr>
        <p:spPr>
          <a:xfrm>
            <a:off x="367554" y="392955"/>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BLUE-C: Key Takeaways</a:t>
            </a:r>
          </a:p>
        </p:txBody>
      </p:sp>
      <p:sp>
        <p:nvSpPr>
          <p:cNvPr id="8" name="Text Placeholder 6">
            <a:extLst>
              <a:ext uri="{FF2B5EF4-FFF2-40B4-BE49-F238E27FC236}">
                <a16:creationId xmlns:a16="http://schemas.microsoft.com/office/drawing/2014/main" id="{5CF2ECE3-F14B-8C85-E7A1-B77B9C362F9F}"/>
              </a:ext>
            </a:extLst>
          </p:cNvPr>
          <p:cNvSpPr txBox="1">
            <a:spLocks/>
          </p:cNvSpPr>
          <p:nvPr/>
        </p:nvSpPr>
        <p:spPr>
          <a:xfrm>
            <a:off x="367554" y="5822764"/>
            <a:ext cx="11486307" cy="88080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50" b="1" i="0" u="none" strike="noStrike" kern="1200" cap="none" spc="0" normalizeH="0" baseline="0" noProof="0" dirty="0">
              <a:ln>
                <a:noFill/>
              </a:ln>
              <a:solidFill>
                <a:schemeClr val="tx2"/>
              </a:solidFill>
              <a:effectLst/>
              <a:uLnTx/>
              <a:uFillTx/>
              <a:latin typeface="Arial"/>
              <a:ea typeface="+mn-ea"/>
              <a:cs typeface="Arial"/>
            </a:endParaRP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1" i="0" u="none" strike="noStrike" kern="1200" cap="none" spc="0" normalizeH="0" baseline="0" noProof="0" dirty="0">
                <a:ln>
                  <a:noFill/>
                </a:ln>
                <a:solidFill>
                  <a:schemeClr val="tx2"/>
                </a:solidFill>
                <a:effectLst/>
                <a:uLnTx/>
                <a:uFillTx/>
                <a:latin typeface="Arial"/>
                <a:ea typeface="+mn-ea"/>
                <a:cs typeface="Arial"/>
              </a:rPr>
              <a:t>APL: </a:t>
            </a:r>
            <a:r>
              <a:rPr kumimoji="0" lang="en-US" sz="750" b="0" i="0" u="none" strike="noStrike" kern="1200" cap="none" spc="0" normalizeH="0" baseline="0" noProof="0" dirty="0">
                <a:ln>
                  <a:noFill/>
                </a:ln>
                <a:solidFill>
                  <a:schemeClr val="tx2"/>
                </a:solidFill>
                <a:effectLst/>
                <a:uLnTx/>
                <a:uFillTx/>
                <a:latin typeface="Arial"/>
                <a:ea typeface="+mn-ea"/>
                <a:cs typeface="Arial"/>
              </a:rPr>
              <a:t>advanced precancerous lesion; </a:t>
            </a:r>
            <a:r>
              <a:rPr kumimoji="0" lang="en-US" sz="750" b="1" i="0" u="none" strike="noStrike" kern="1200" cap="none" spc="0" normalizeH="0" baseline="0" noProof="0" dirty="0">
                <a:ln>
                  <a:noFill/>
                </a:ln>
                <a:solidFill>
                  <a:schemeClr val="tx2"/>
                </a:solidFill>
                <a:effectLst/>
                <a:uLnTx/>
                <a:uFillTx/>
                <a:latin typeface="Arial"/>
                <a:ea typeface="+mn-ea"/>
                <a:cs typeface="Arial"/>
              </a:rPr>
              <a:t>CRC: </a:t>
            </a:r>
            <a:r>
              <a:rPr kumimoji="0" lang="en-US" sz="750" b="0" i="0" u="none" strike="noStrike" kern="1200" cap="none" spc="0" normalizeH="0" baseline="0" noProof="0" dirty="0">
                <a:ln>
                  <a:noFill/>
                </a:ln>
                <a:solidFill>
                  <a:schemeClr val="tx2"/>
                </a:solidFill>
                <a:effectLst/>
                <a:uLnTx/>
                <a:uFillTx/>
                <a:latin typeface="Arial"/>
                <a:ea typeface="+mn-ea"/>
                <a:cs typeface="Arial"/>
              </a:rPr>
              <a:t>colorectal cancer; *</a:t>
            </a:r>
            <a:r>
              <a:rPr kumimoji="0" lang="en-US" sz="750" b="1" i="0" u="none" strike="noStrike" kern="1200" cap="none" spc="0" normalizeH="0" baseline="0" noProof="0" dirty="0">
                <a:ln>
                  <a:noFill/>
                </a:ln>
                <a:solidFill>
                  <a:schemeClr val="tx2"/>
                </a:solidFill>
                <a:effectLst/>
                <a:uLnTx/>
                <a:uFillTx/>
                <a:latin typeface="Arial"/>
                <a:ea typeface="+mn-ea"/>
                <a:cs typeface="Arial"/>
              </a:rPr>
              <a:t>FIT: </a:t>
            </a:r>
            <a:r>
              <a:rPr kumimoji="0" lang="en-US" sz="750" b="0" i="0" u="none" strike="noStrike" kern="1200" cap="none" spc="0" normalizeH="0" baseline="0" noProof="0" dirty="0">
                <a:ln>
                  <a:noFill/>
                </a:ln>
                <a:solidFill>
                  <a:schemeClr val="tx2"/>
                </a:solidFill>
                <a:effectLst/>
                <a:uLnTx/>
                <a:uFillTx/>
                <a:latin typeface="Arial"/>
                <a:ea typeface="+mn-ea"/>
                <a:cs typeface="Arial"/>
              </a:rPr>
              <a:t>fecal immunochemical test (*Polymedco OC-Auto</a:t>
            </a:r>
            <a:r>
              <a:rPr kumimoji="0" lang="en-US" sz="750" b="0" i="0" u="none" strike="noStrike" kern="1200" cap="none" spc="0" normalizeH="0" baseline="30000" noProof="0" dirty="0">
                <a:ln>
                  <a:noFill/>
                </a:ln>
                <a:solidFill>
                  <a:schemeClr val="tx2"/>
                </a:solidFill>
                <a:effectLst/>
                <a:uLnTx/>
                <a:uFillTx/>
                <a:latin typeface="Arial"/>
                <a:ea typeface="+mn-ea"/>
                <a:cs typeface="Arial"/>
              </a:rPr>
              <a:t>®</a:t>
            </a:r>
            <a:r>
              <a:rPr kumimoji="0" lang="en-US" sz="750" b="0" i="0" u="none" strike="noStrike" kern="1200" cap="none" spc="0" normalizeH="0" baseline="0" noProof="0" dirty="0">
                <a:ln>
                  <a:noFill/>
                </a:ln>
                <a:solidFill>
                  <a:schemeClr val="tx2"/>
                </a:solidFill>
                <a:effectLst/>
                <a:uLnTx/>
                <a:uFillTx/>
                <a:latin typeface="Arial"/>
                <a:ea typeface="+mn-ea"/>
                <a:cs typeface="Arial"/>
              </a:rPr>
              <a:t> Micro 80 </a:t>
            </a:r>
            <a:r>
              <a:rPr kumimoji="0" lang="en-US" sz="750" b="0" i="0" u="none" strike="noStrike" kern="1200" cap="none" spc="0" normalizeH="0" baseline="0" noProof="0" dirty="0" err="1">
                <a:ln>
                  <a:noFill/>
                </a:ln>
                <a:solidFill>
                  <a:schemeClr val="tx2"/>
                </a:solidFill>
                <a:effectLst/>
                <a:uLnTx/>
                <a:uFillTx/>
                <a:latin typeface="Arial"/>
                <a:ea typeface="+mn-ea"/>
                <a:cs typeface="Arial"/>
              </a:rPr>
              <a:t>iFOB</a:t>
            </a:r>
            <a:r>
              <a:rPr kumimoji="0" lang="en-US" sz="750" b="0" i="0" u="none" strike="noStrike" kern="1200" cap="none" spc="0" normalizeH="0" baseline="0" noProof="0" dirty="0">
                <a:ln>
                  <a:noFill/>
                </a:ln>
                <a:solidFill>
                  <a:schemeClr val="tx2"/>
                </a:solidFill>
                <a:effectLst/>
                <a:uLnTx/>
                <a:uFillTx/>
                <a:latin typeface="Arial"/>
                <a:ea typeface="+mn-ea"/>
                <a:cs typeface="Arial"/>
              </a:rPr>
              <a:t> Test, positivity cutoff: hemoglobin &gt;100 ng/ mL); </a:t>
            </a:r>
            <a:endPar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2024;390(11):984-993.</a:t>
            </a:r>
            <a:endParaRPr kumimoji="0" lang="en-US" sz="750" b="0" i="0" u="none" strike="noStrike" kern="1200" cap="none" spc="0" normalizeH="0" baseline="0" noProof="0" dirty="0">
              <a:ln>
                <a:noFill/>
              </a:ln>
              <a:solidFill>
                <a:schemeClr val="tx2"/>
              </a:solidFill>
              <a:effectLst/>
              <a:uLnTx/>
              <a:uFillTx/>
              <a:latin typeface="Arial"/>
              <a:ea typeface="+mn-ea"/>
              <a:cs typeface="Arial"/>
            </a:endParaRPr>
          </a:p>
        </p:txBody>
      </p:sp>
      <p:sp>
        <p:nvSpPr>
          <p:cNvPr id="9" name="Content Placeholder 1">
            <a:extLst>
              <a:ext uri="{FF2B5EF4-FFF2-40B4-BE49-F238E27FC236}">
                <a16:creationId xmlns:a16="http://schemas.microsoft.com/office/drawing/2014/main" id="{66048C2A-3376-E288-E040-E3A90ACF2E7D}"/>
              </a:ext>
            </a:extLst>
          </p:cNvPr>
          <p:cNvSpPr txBox="1">
            <a:spLocks/>
          </p:cNvSpPr>
          <p:nvPr/>
        </p:nvSpPr>
        <p:spPr>
          <a:xfrm>
            <a:off x="3967200" y="1749579"/>
            <a:ext cx="7886661" cy="3358842"/>
          </a:xfrm>
          <a:prstGeom prst="rect">
            <a:avLst/>
          </a:prstGeom>
        </p:spPr>
        <p:txBody>
          <a:bodyPr lIns="91440" tIns="45720" rIns="91440" bIns="4572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A366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366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366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366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366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600"/>
              </a:spcAft>
              <a:buClr>
                <a:srgbClr val="163265"/>
              </a:buClr>
              <a:buSzTx/>
              <a:buFont typeface="Arial" panose="020B0604020202020204" pitchFamily="34" charset="0"/>
              <a:buNone/>
              <a:tabLst/>
              <a:defRPr/>
            </a:pPr>
            <a:r>
              <a:rPr kumimoji="0" lang="en-US" sz="1600" b="1" i="0" u="none" strike="noStrike" kern="1200" cap="none" spc="0" normalizeH="0" baseline="0" noProof="0" dirty="0">
                <a:ln>
                  <a:noFill/>
                </a:ln>
                <a:solidFill>
                  <a:schemeClr val="tx1"/>
                </a:solidFill>
                <a:effectLst/>
                <a:uLnTx/>
                <a:uFillTx/>
                <a:latin typeface="Arial" panose="020B0604020202020204"/>
                <a:ea typeface="+mn-ea"/>
                <a:cs typeface="+mn-cs"/>
              </a:rPr>
              <a:t>Summary</a:t>
            </a:r>
            <a:endParaRPr kumimoji="0" lang="en-US" sz="1600" b="0" i="0" u="none" strike="noStrike" kern="1200" cap="none" spc="0" normalizeH="0" baseline="0" noProof="0" dirty="0">
              <a:ln>
                <a:noFill/>
              </a:ln>
              <a:solidFill>
                <a:schemeClr val="tx1"/>
              </a:solidFill>
              <a:effectLst/>
              <a:uLnTx/>
              <a:uFillTx/>
              <a:latin typeface="Arial" panose="020B0604020202020204"/>
              <a:ea typeface="+mn-ea"/>
              <a:cs typeface="+mn-cs"/>
            </a:endParaRPr>
          </a:p>
          <a:p>
            <a:pPr marL="228600" marR="0" lvl="0" indent="-228600" algn="l" defTabSz="914400" rtl="0" eaLnBrk="1" fontAlgn="auto" latinLnBrk="0" hangingPunct="1">
              <a:lnSpc>
                <a:spcPct val="100000"/>
              </a:lnSpc>
              <a:spcBef>
                <a:spcPts val="0"/>
              </a:spcBef>
              <a:spcAft>
                <a:spcPts val="60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mn-cs"/>
              </a:rPr>
              <a:t>The next-generation mt-</a:t>
            </a:r>
            <a:r>
              <a:rPr kumimoji="0" lang="en-US" sz="1600" b="0" i="0" u="none" strike="noStrike" kern="1200" cap="none" spc="0" normalizeH="0" baseline="0" noProof="0" dirty="0" err="1">
                <a:ln>
                  <a:noFill/>
                </a:ln>
                <a:solidFill>
                  <a:sysClr val="windowText" lastClr="000000"/>
                </a:solidFill>
                <a:effectLst/>
                <a:uLnTx/>
                <a:uFillTx/>
                <a:latin typeface="Arial" panose="020B0604020202020204"/>
                <a:ea typeface="+mn-ea"/>
                <a:cs typeface="+mn-cs"/>
              </a:rPr>
              <a:t>sDNA</a:t>
            </a: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mn-cs"/>
              </a:rPr>
              <a:t> test showed significantly greater sensitivity for CRC and APLs compared with FIT*</a:t>
            </a:r>
            <a:endParaRPr kumimoji="0" lang="en-US" sz="1600" b="0" i="0" u="none" strike="noStrike" kern="1200" cap="none" spc="0" normalizeH="0" baseline="30000" noProof="0" dirty="0">
              <a:ln>
                <a:noFill/>
              </a:ln>
              <a:solidFill>
                <a:sysClr val="windowText" lastClr="000000"/>
              </a:solidFill>
              <a:effectLst/>
              <a:uLnTx/>
              <a:uFillTx/>
              <a:latin typeface="Arial" panose="020B0604020202020204"/>
              <a:ea typeface="+mn-ea"/>
              <a:cs typeface="+mn-cs"/>
            </a:endParaRPr>
          </a:p>
          <a:p>
            <a:pPr marL="228600" marR="0" lvl="0" indent="-228600" algn="l" defTabSz="914400" rtl="0" eaLnBrk="1" fontAlgn="auto" latinLnBrk="0" hangingPunct="1">
              <a:lnSpc>
                <a:spcPct val="100000"/>
              </a:lnSpc>
              <a:spcBef>
                <a:spcPts val="0"/>
              </a:spcBef>
              <a:spcAft>
                <a:spcPts val="60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mn-cs"/>
              </a:rPr>
              <a:t>The next-generation mt-</a:t>
            </a:r>
            <a:r>
              <a:rPr kumimoji="0" lang="en-US" sz="1600" b="0" i="0" u="none" strike="noStrike" kern="1200" cap="none" spc="0" normalizeH="0" baseline="0" noProof="0" dirty="0" err="1">
                <a:ln>
                  <a:noFill/>
                </a:ln>
                <a:solidFill>
                  <a:sysClr val="windowText" lastClr="000000"/>
                </a:solidFill>
                <a:effectLst/>
                <a:uLnTx/>
                <a:uFillTx/>
                <a:latin typeface="Arial" panose="020B0604020202020204"/>
                <a:ea typeface="+mn-ea"/>
                <a:cs typeface="+mn-cs"/>
              </a:rPr>
              <a:t>sDNA</a:t>
            </a: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mn-cs"/>
              </a:rPr>
              <a:t> test demonstrated high sensitivity for CRC (93.9%) and specificity for advanced neoplasia (90.6%)</a:t>
            </a:r>
          </a:p>
          <a:p>
            <a:pPr marL="0" marR="0" lvl="0" indent="0" algn="l" defTabSz="914400" rtl="0" eaLnBrk="1" fontAlgn="auto" latinLnBrk="0" hangingPunct="1">
              <a:lnSpc>
                <a:spcPct val="100000"/>
              </a:lnSpc>
              <a:spcBef>
                <a:spcPts val="1800"/>
              </a:spcBef>
              <a:spcAft>
                <a:spcPts val="600"/>
              </a:spcAft>
              <a:buClr>
                <a:srgbClr val="163265"/>
              </a:buClr>
              <a:buSzTx/>
              <a:buFont typeface="Arial" panose="020B0604020202020204" pitchFamily="34" charset="0"/>
              <a:buNone/>
              <a:tabLst/>
              <a:defRPr/>
            </a:pPr>
            <a:r>
              <a:rPr kumimoji="0" lang="en-US" sz="1600" b="1" i="0" u="none" strike="noStrike" kern="1200" cap="none" spc="0" normalizeH="0" baseline="0" noProof="0" dirty="0">
                <a:ln>
                  <a:noFill/>
                </a:ln>
                <a:solidFill>
                  <a:schemeClr val="tx1"/>
                </a:solidFill>
                <a:effectLst/>
                <a:uLnTx/>
                <a:uFillTx/>
                <a:latin typeface="Arial" panose="020B0604020202020204"/>
                <a:ea typeface="+mn-ea"/>
                <a:cs typeface="+mn-cs"/>
              </a:rPr>
              <a:t>Clinical Relevance</a:t>
            </a:r>
          </a:p>
          <a:p>
            <a:pPr marL="228600" marR="0" lvl="0" indent="-228600" algn="l" defTabSz="914400" rtl="0" eaLnBrk="1" fontAlgn="auto" latinLnBrk="0" hangingPunct="1">
              <a:lnSpc>
                <a:spcPct val="100000"/>
              </a:lnSpc>
              <a:spcBef>
                <a:spcPts val="0"/>
              </a:spcBef>
              <a:spcAft>
                <a:spcPts val="60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Segoe UI"/>
              </a:rPr>
              <a:t>For our patients, 91% specificity means greater confidence in their test results</a:t>
            </a:r>
          </a:p>
        </p:txBody>
      </p:sp>
      <p:grpSp>
        <p:nvGrpSpPr>
          <p:cNvPr id="11" name="Graphic 9">
            <a:extLst>
              <a:ext uri="{FF2B5EF4-FFF2-40B4-BE49-F238E27FC236}">
                <a16:creationId xmlns:a16="http://schemas.microsoft.com/office/drawing/2014/main" id="{AC2A5947-3578-EA95-85FD-5B9E696ED767}"/>
              </a:ext>
            </a:extLst>
          </p:cNvPr>
          <p:cNvGrpSpPr/>
          <p:nvPr/>
        </p:nvGrpSpPr>
        <p:grpSpPr>
          <a:xfrm>
            <a:off x="963328" y="2033172"/>
            <a:ext cx="2736559" cy="2736559"/>
            <a:chOff x="968970" y="2060622"/>
            <a:chExt cx="2736559" cy="2736559"/>
          </a:xfrm>
          <a:solidFill>
            <a:schemeClr val="tx1">
              <a:lumMod val="60000"/>
              <a:lumOff val="40000"/>
            </a:schemeClr>
          </a:solidFill>
        </p:grpSpPr>
        <p:sp>
          <p:nvSpPr>
            <p:cNvPr id="12" name="Freeform: Shape 11">
              <a:extLst>
                <a:ext uri="{FF2B5EF4-FFF2-40B4-BE49-F238E27FC236}">
                  <a16:creationId xmlns:a16="http://schemas.microsoft.com/office/drawing/2014/main" id="{F9ABD1B0-7B17-3EB2-04C4-38056AC425D0}"/>
                </a:ext>
              </a:extLst>
            </p:cNvPr>
            <p:cNvSpPr/>
            <p:nvPr/>
          </p:nvSpPr>
          <p:spPr>
            <a:xfrm>
              <a:off x="968970" y="2060622"/>
              <a:ext cx="2736559" cy="2736559"/>
            </a:xfrm>
            <a:custGeom>
              <a:avLst/>
              <a:gdLst>
                <a:gd name="connsiteX0" fmla="*/ 2736559 w 2736559"/>
                <a:gd name="connsiteY0" fmla="*/ 1368280 h 2736559"/>
                <a:gd name="connsiteX1" fmla="*/ 1368280 w 2736559"/>
                <a:gd name="connsiteY1" fmla="*/ 2736559 h 2736559"/>
                <a:gd name="connsiteX2" fmla="*/ 0 w 2736559"/>
                <a:gd name="connsiteY2" fmla="*/ 1368280 h 2736559"/>
                <a:gd name="connsiteX3" fmla="*/ 1368280 w 2736559"/>
                <a:gd name="connsiteY3" fmla="*/ 0 h 2736559"/>
                <a:gd name="connsiteX4" fmla="*/ 2736559 w 2736559"/>
                <a:gd name="connsiteY4" fmla="*/ 1368280 h 2736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6559" h="2736559">
                  <a:moveTo>
                    <a:pt x="2736559" y="1368280"/>
                  </a:moveTo>
                  <a:cubicBezTo>
                    <a:pt x="2736559" y="2123960"/>
                    <a:pt x="2123960" y="2736559"/>
                    <a:pt x="1368280" y="2736559"/>
                  </a:cubicBezTo>
                  <a:cubicBezTo>
                    <a:pt x="612600" y="2736559"/>
                    <a:pt x="0" y="2123960"/>
                    <a:pt x="0" y="1368280"/>
                  </a:cubicBezTo>
                  <a:cubicBezTo>
                    <a:pt x="0" y="612600"/>
                    <a:pt x="612600" y="0"/>
                    <a:pt x="1368280" y="0"/>
                  </a:cubicBezTo>
                  <a:cubicBezTo>
                    <a:pt x="2123960" y="0"/>
                    <a:pt x="2736559" y="612600"/>
                    <a:pt x="2736559" y="1368280"/>
                  </a:cubicBezTo>
                  <a:close/>
                </a:path>
              </a:pathLst>
            </a:custGeom>
            <a:grpFill/>
            <a:ln w="0"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3E5B62D9-D0BE-8A98-0FAE-5ECB9FC72B52}"/>
                </a:ext>
              </a:extLst>
            </p:cNvPr>
            <p:cNvSpPr/>
            <p:nvPr/>
          </p:nvSpPr>
          <p:spPr>
            <a:xfrm>
              <a:off x="1795903" y="2832721"/>
              <a:ext cx="1110847" cy="1110847"/>
            </a:xfrm>
            <a:custGeom>
              <a:avLst/>
              <a:gdLst>
                <a:gd name="connsiteX0" fmla="*/ 1110847 w 1110847"/>
                <a:gd name="connsiteY0" fmla="*/ 555424 h 1110847"/>
                <a:gd name="connsiteX1" fmla="*/ 555424 w 1110847"/>
                <a:gd name="connsiteY1" fmla="*/ 1110847 h 1110847"/>
                <a:gd name="connsiteX2" fmla="*/ 0 w 1110847"/>
                <a:gd name="connsiteY2" fmla="*/ 555424 h 1110847"/>
                <a:gd name="connsiteX3" fmla="*/ 555424 w 1110847"/>
                <a:gd name="connsiteY3" fmla="*/ 0 h 1110847"/>
                <a:gd name="connsiteX4" fmla="*/ 1110847 w 1110847"/>
                <a:gd name="connsiteY4" fmla="*/ 555424 h 1110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0847" h="1110847">
                  <a:moveTo>
                    <a:pt x="1110847" y="555424"/>
                  </a:moveTo>
                  <a:cubicBezTo>
                    <a:pt x="1110847" y="862176"/>
                    <a:pt x="862176" y="1110847"/>
                    <a:pt x="555424" y="1110847"/>
                  </a:cubicBezTo>
                  <a:cubicBezTo>
                    <a:pt x="248672" y="1110847"/>
                    <a:pt x="0" y="862176"/>
                    <a:pt x="0" y="555424"/>
                  </a:cubicBezTo>
                  <a:cubicBezTo>
                    <a:pt x="0" y="248672"/>
                    <a:pt x="248672" y="0"/>
                    <a:pt x="555424" y="0"/>
                  </a:cubicBezTo>
                  <a:cubicBezTo>
                    <a:pt x="862176" y="0"/>
                    <a:pt x="1110847" y="248672"/>
                    <a:pt x="1110847" y="555424"/>
                  </a:cubicBezTo>
                  <a:close/>
                </a:path>
              </a:pathLst>
            </a:custGeom>
            <a:grpFill/>
            <a:ln w="39333" cap="flat">
              <a:solidFill>
                <a:srgbClr val="FFFFFF"/>
              </a:solid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35D2E439-2FC2-5A65-6A01-FE8A0A7B3773}"/>
                </a:ext>
              </a:extLst>
            </p:cNvPr>
            <p:cNvSpPr/>
            <p:nvPr/>
          </p:nvSpPr>
          <p:spPr>
            <a:xfrm>
              <a:off x="2748156" y="3776705"/>
              <a:ext cx="180448" cy="180350"/>
            </a:xfrm>
            <a:custGeom>
              <a:avLst/>
              <a:gdLst>
                <a:gd name="connsiteX0" fmla="*/ 0 w 180448"/>
                <a:gd name="connsiteY0" fmla="*/ 0 h 180350"/>
                <a:gd name="connsiteX1" fmla="*/ 180449 w 180448"/>
                <a:gd name="connsiteY1" fmla="*/ 180350 h 180350"/>
              </a:gdLst>
              <a:ahLst/>
              <a:cxnLst>
                <a:cxn ang="0">
                  <a:pos x="connsiteX0" y="connsiteY0"/>
                </a:cxn>
                <a:cxn ang="0">
                  <a:pos x="connsiteX1" y="connsiteY1"/>
                </a:cxn>
              </a:cxnLst>
              <a:rect l="l" t="t" r="r" b="b"/>
              <a:pathLst>
                <a:path w="180448" h="180350">
                  <a:moveTo>
                    <a:pt x="0" y="0"/>
                  </a:moveTo>
                  <a:lnTo>
                    <a:pt x="180449" y="180350"/>
                  </a:lnTo>
                </a:path>
              </a:pathLst>
            </a:custGeom>
            <a:grpFill/>
            <a:ln w="39333" cap="flat">
              <a:solidFill>
                <a:srgbClr val="FFFFFF"/>
              </a:solid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934B8769-8371-F868-76AC-44E5FE62A2B8}"/>
                </a:ext>
              </a:extLst>
            </p:cNvPr>
            <p:cNvSpPr/>
            <p:nvPr/>
          </p:nvSpPr>
          <p:spPr>
            <a:xfrm rot="2700000">
              <a:off x="2813209" y="4111197"/>
              <a:ext cx="729965" cy="210474"/>
            </a:xfrm>
            <a:custGeom>
              <a:avLst/>
              <a:gdLst>
                <a:gd name="connsiteX0" fmla="*/ 0 w 729965"/>
                <a:gd name="connsiteY0" fmla="*/ 0 h 210474"/>
                <a:gd name="connsiteX1" fmla="*/ 624729 w 729965"/>
                <a:gd name="connsiteY1" fmla="*/ 0 h 210474"/>
                <a:gd name="connsiteX2" fmla="*/ 729966 w 729965"/>
                <a:gd name="connsiteY2" fmla="*/ 105237 h 210474"/>
                <a:gd name="connsiteX3" fmla="*/ 729966 w 729965"/>
                <a:gd name="connsiteY3" fmla="*/ 105237 h 210474"/>
                <a:gd name="connsiteX4" fmla="*/ 624729 w 729965"/>
                <a:gd name="connsiteY4" fmla="*/ 210474 h 210474"/>
                <a:gd name="connsiteX5" fmla="*/ 0 w 729965"/>
                <a:gd name="connsiteY5" fmla="*/ 210474 h 210474"/>
                <a:gd name="connsiteX6" fmla="*/ 0 w 729965"/>
                <a:gd name="connsiteY6" fmla="*/ 0 h 210474"/>
                <a:gd name="connsiteX7" fmla="*/ 0 w 729965"/>
                <a:gd name="connsiteY7" fmla="*/ 0 h 21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9965" h="210474">
                  <a:moveTo>
                    <a:pt x="0" y="0"/>
                  </a:moveTo>
                  <a:lnTo>
                    <a:pt x="624729" y="0"/>
                  </a:lnTo>
                  <a:cubicBezTo>
                    <a:pt x="682811" y="0"/>
                    <a:pt x="729966" y="47155"/>
                    <a:pt x="729966" y="105237"/>
                  </a:cubicBezTo>
                  <a:lnTo>
                    <a:pt x="729966" y="105237"/>
                  </a:lnTo>
                  <a:cubicBezTo>
                    <a:pt x="729966" y="163320"/>
                    <a:pt x="682811" y="210474"/>
                    <a:pt x="624729" y="210474"/>
                  </a:cubicBezTo>
                  <a:lnTo>
                    <a:pt x="0" y="210474"/>
                  </a:lnTo>
                  <a:lnTo>
                    <a:pt x="0" y="0"/>
                  </a:lnTo>
                  <a:lnTo>
                    <a:pt x="0" y="0"/>
                  </a:lnTo>
                  <a:close/>
                </a:path>
              </a:pathLst>
            </a:custGeom>
            <a:grpFill/>
            <a:ln w="39333" cap="flat">
              <a:solidFill>
                <a:srgbClr val="FFFFFF"/>
              </a:solid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92E7FD6-C68B-C1F3-A880-2CC6800032B2}"/>
                </a:ext>
              </a:extLst>
            </p:cNvPr>
            <p:cNvSpPr/>
            <p:nvPr/>
          </p:nvSpPr>
          <p:spPr>
            <a:xfrm>
              <a:off x="1891985" y="2928803"/>
              <a:ext cx="918683" cy="918683"/>
            </a:xfrm>
            <a:custGeom>
              <a:avLst/>
              <a:gdLst>
                <a:gd name="connsiteX0" fmla="*/ 918684 w 918683"/>
                <a:gd name="connsiteY0" fmla="*/ 459342 h 918683"/>
                <a:gd name="connsiteX1" fmla="*/ 459342 w 918683"/>
                <a:gd name="connsiteY1" fmla="*/ 918684 h 918683"/>
                <a:gd name="connsiteX2" fmla="*/ 0 w 918683"/>
                <a:gd name="connsiteY2" fmla="*/ 459342 h 918683"/>
                <a:gd name="connsiteX3" fmla="*/ 459342 w 918683"/>
                <a:gd name="connsiteY3" fmla="*/ 0 h 918683"/>
                <a:gd name="connsiteX4" fmla="*/ 918684 w 918683"/>
                <a:gd name="connsiteY4" fmla="*/ 459342 h 918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683" h="918683">
                  <a:moveTo>
                    <a:pt x="918684" y="459342"/>
                  </a:moveTo>
                  <a:cubicBezTo>
                    <a:pt x="918684" y="713029"/>
                    <a:pt x="713029" y="918684"/>
                    <a:pt x="459342" y="918684"/>
                  </a:cubicBezTo>
                  <a:cubicBezTo>
                    <a:pt x="205654" y="918684"/>
                    <a:pt x="0" y="713029"/>
                    <a:pt x="0" y="459342"/>
                  </a:cubicBezTo>
                  <a:cubicBezTo>
                    <a:pt x="0" y="205654"/>
                    <a:pt x="205654" y="0"/>
                    <a:pt x="459342" y="0"/>
                  </a:cubicBezTo>
                  <a:cubicBezTo>
                    <a:pt x="713029" y="0"/>
                    <a:pt x="918684" y="205654"/>
                    <a:pt x="918684" y="459342"/>
                  </a:cubicBezTo>
                  <a:close/>
                </a:path>
              </a:pathLst>
            </a:custGeom>
            <a:grpFill/>
            <a:ln w="39333" cap="flat">
              <a:solidFill>
                <a:srgbClr val="FFFFFF"/>
              </a:solid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57A94A5-F05A-323F-3CBF-9FB6FA8F2B6E}"/>
                </a:ext>
              </a:extLst>
            </p:cNvPr>
            <p:cNvSpPr/>
            <p:nvPr/>
          </p:nvSpPr>
          <p:spPr>
            <a:xfrm>
              <a:off x="2286452" y="3146956"/>
              <a:ext cx="104744" cy="366607"/>
            </a:xfrm>
            <a:custGeom>
              <a:avLst/>
              <a:gdLst>
                <a:gd name="connsiteX0" fmla="*/ 0 w 104744"/>
                <a:gd name="connsiteY0" fmla="*/ 0 h 366607"/>
                <a:gd name="connsiteX1" fmla="*/ 104745 w 104744"/>
                <a:gd name="connsiteY1" fmla="*/ 0 h 366607"/>
                <a:gd name="connsiteX2" fmla="*/ 104745 w 104744"/>
                <a:gd name="connsiteY2" fmla="*/ 366607 h 366607"/>
                <a:gd name="connsiteX3" fmla="*/ 0 w 104744"/>
                <a:gd name="connsiteY3" fmla="*/ 366607 h 366607"/>
              </a:gdLst>
              <a:ahLst/>
              <a:cxnLst>
                <a:cxn ang="0">
                  <a:pos x="connsiteX0" y="connsiteY0"/>
                </a:cxn>
                <a:cxn ang="0">
                  <a:pos x="connsiteX1" y="connsiteY1"/>
                </a:cxn>
                <a:cxn ang="0">
                  <a:pos x="connsiteX2" y="connsiteY2"/>
                </a:cxn>
                <a:cxn ang="0">
                  <a:pos x="connsiteX3" y="connsiteY3"/>
                </a:cxn>
              </a:cxnLst>
              <a:rect l="l" t="t" r="r" b="b"/>
              <a:pathLst>
                <a:path w="104744" h="366607">
                  <a:moveTo>
                    <a:pt x="0" y="0"/>
                  </a:moveTo>
                  <a:lnTo>
                    <a:pt x="104745" y="0"/>
                  </a:lnTo>
                  <a:lnTo>
                    <a:pt x="104745" y="366607"/>
                  </a:lnTo>
                  <a:lnTo>
                    <a:pt x="0" y="366607"/>
                  </a:lnTo>
                  <a:close/>
                </a:path>
              </a:pathLst>
            </a:custGeom>
            <a:grpFill/>
            <a:ln w="39333" cap="flat">
              <a:solidFill>
                <a:srgbClr val="FFFFFF"/>
              </a:solid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84D6CAAF-B81E-ADEE-1153-CFD0E271693F}"/>
                </a:ext>
              </a:extLst>
            </p:cNvPr>
            <p:cNvSpPr/>
            <p:nvPr/>
          </p:nvSpPr>
          <p:spPr>
            <a:xfrm>
              <a:off x="2473102" y="3258691"/>
              <a:ext cx="104744" cy="254971"/>
            </a:xfrm>
            <a:custGeom>
              <a:avLst/>
              <a:gdLst>
                <a:gd name="connsiteX0" fmla="*/ 0 w 104744"/>
                <a:gd name="connsiteY0" fmla="*/ 0 h 254971"/>
                <a:gd name="connsiteX1" fmla="*/ 104745 w 104744"/>
                <a:gd name="connsiteY1" fmla="*/ 0 h 254971"/>
                <a:gd name="connsiteX2" fmla="*/ 104745 w 104744"/>
                <a:gd name="connsiteY2" fmla="*/ 254971 h 254971"/>
                <a:gd name="connsiteX3" fmla="*/ 0 w 104744"/>
                <a:gd name="connsiteY3" fmla="*/ 254971 h 254971"/>
              </a:gdLst>
              <a:ahLst/>
              <a:cxnLst>
                <a:cxn ang="0">
                  <a:pos x="connsiteX0" y="connsiteY0"/>
                </a:cxn>
                <a:cxn ang="0">
                  <a:pos x="connsiteX1" y="connsiteY1"/>
                </a:cxn>
                <a:cxn ang="0">
                  <a:pos x="connsiteX2" y="connsiteY2"/>
                </a:cxn>
                <a:cxn ang="0">
                  <a:pos x="connsiteX3" y="connsiteY3"/>
                </a:cxn>
              </a:cxnLst>
              <a:rect l="l" t="t" r="r" b="b"/>
              <a:pathLst>
                <a:path w="104744" h="254971">
                  <a:moveTo>
                    <a:pt x="0" y="0"/>
                  </a:moveTo>
                  <a:lnTo>
                    <a:pt x="104745" y="0"/>
                  </a:lnTo>
                  <a:lnTo>
                    <a:pt x="104745" y="254971"/>
                  </a:lnTo>
                  <a:lnTo>
                    <a:pt x="0" y="254971"/>
                  </a:lnTo>
                  <a:close/>
                </a:path>
              </a:pathLst>
            </a:custGeom>
            <a:grpFill/>
            <a:ln w="39333" cap="flat">
              <a:solidFill>
                <a:srgbClr val="FFFFFF"/>
              </a:solid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89FCE73-CBB0-558D-DF97-AA06EE5E8931}"/>
                </a:ext>
              </a:extLst>
            </p:cNvPr>
            <p:cNvSpPr/>
            <p:nvPr/>
          </p:nvSpPr>
          <p:spPr>
            <a:xfrm>
              <a:off x="2096552" y="3373477"/>
              <a:ext cx="104744" cy="140184"/>
            </a:xfrm>
            <a:custGeom>
              <a:avLst/>
              <a:gdLst>
                <a:gd name="connsiteX0" fmla="*/ 0 w 104744"/>
                <a:gd name="connsiteY0" fmla="*/ 0 h 140184"/>
                <a:gd name="connsiteX1" fmla="*/ 104745 w 104744"/>
                <a:gd name="connsiteY1" fmla="*/ 0 h 140184"/>
                <a:gd name="connsiteX2" fmla="*/ 104745 w 104744"/>
                <a:gd name="connsiteY2" fmla="*/ 140185 h 140184"/>
                <a:gd name="connsiteX3" fmla="*/ 0 w 104744"/>
                <a:gd name="connsiteY3" fmla="*/ 140185 h 140184"/>
              </a:gdLst>
              <a:ahLst/>
              <a:cxnLst>
                <a:cxn ang="0">
                  <a:pos x="connsiteX0" y="connsiteY0"/>
                </a:cxn>
                <a:cxn ang="0">
                  <a:pos x="connsiteX1" y="connsiteY1"/>
                </a:cxn>
                <a:cxn ang="0">
                  <a:pos x="connsiteX2" y="connsiteY2"/>
                </a:cxn>
                <a:cxn ang="0">
                  <a:pos x="connsiteX3" y="connsiteY3"/>
                </a:cxn>
              </a:cxnLst>
              <a:rect l="l" t="t" r="r" b="b"/>
              <a:pathLst>
                <a:path w="104744" h="140184">
                  <a:moveTo>
                    <a:pt x="0" y="0"/>
                  </a:moveTo>
                  <a:lnTo>
                    <a:pt x="104745" y="0"/>
                  </a:lnTo>
                  <a:lnTo>
                    <a:pt x="104745" y="140185"/>
                  </a:lnTo>
                  <a:lnTo>
                    <a:pt x="0" y="140185"/>
                  </a:lnTo>
                  <a:close/>
                </a:path>
              </a:pathLst>
            </a:custGeom>
            <a:grpFill/>
            <a:ln w="39333" cap="flat">
              <a:solidFill>
                <a:srgbClr val="FFFFFF"/>
              </a:solid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7966197D-CA44-985F-69AE-B1E580F68B79}"/>
                </a:ext>
              </a:extLst>
            </p:cNvPr>
            <p:cNvSpPr/>
            <p:nvPr/>
          </p:nvSpPr>
          <p:spPr>
            <a:xfrm>
              <a:off x="2099899" y="3513662"/>
              <a:ext cx="477947" cy="9844"/>
            </a:xfrm>
            <a:custGeom>
              <a:avLst/>
              <a:gdLst>
                <a:gd name="connsiteX0" fmla="*/ 0 w 477947"/>
                <a:gd name="connsiteY0" fmla="*/ 0 h 9844"/>
                <a:gd name="connsiteX1" fmla="*/ 477948 w 477947"/>
                <a:gd name="connsiteY1" fmla="*/ 0 h 9844"/>
              </a:gdLst>
              <a:ahLst/>
              <a:cxnLst>
                <a:cxn ang="0">
                  <a:pos x="connsiteX0" y="connsiteY0"/>
                </a:cxn>
                <a:cxn ang="0">
                  <a:pos x="connsiteX1" y="connsiteY1"/>
                </a:cxn>
              </a:cxnLst>
              <a:rect l="l" t="t" r="r" b="b"/>
              <a:pathLst>
                <a:path w="477947" h="9844">
                  <a:moveTo>
                    <a:pt x="0" y="0"/>
                  </a:moveTo>
                  <a:lnTo>
                    <a:pt x="477948" y="0"/>
                  </a:lnTo>
                </a:path>
              </a:pathLst>
            </a:custGeom>
            <a:grpFill/>
            <a:ln w="39333" cap="flat">
              <a:solidFill>
                <a:srgbClr val="FFFFFF"/>
              </a:solid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21EC7F3-4250-EF17-A9B8-E179DDA4FD73}"/>
                </a:ext>
              </a:extLst>
            </p:cNvPr>
            <p:cNvSpPr/>
            <p:nvPr/>
          </p:nvSpPr>
          <p:spPr>
            <a:xfrm>
              <a:off x="1590548" y="2508052"/>
              <a:ext cx="263634" cy="248966"/>
            </a:xfrm>
            <a:custGeom>
              <a:avLst/>
              <a:gdLst>
                <a:gd name="connsiteX0" fmla="*/ 131817 w 263634"/>
                <a:gd name="connsiteY0" fmla="*/ 146485 h 248966"/>
                <a:gd name="connsiteX1" fmla="*/ 205060 w 263634"/>
                <a:gd name="connsiteY1" fmla="*/ 73243 h 248966"/>
                <a:gd name="connsiteX2" fmla="*/ 131817 w 263634"/>
                <a:gd name="connsiteY2" fmla="*/ 0 h 248966"/>
                <a:gd name="connsiteX3" fmla="*/ 58574 w 263634"/>
                <a:gd name="connsiteY3" fmla="*/ 73243 h 248966"/>
                <a:gd name="connsiteX4" fmla="*/ 131817 w 263634"/>
                <a:gd name="connsiteY4" fmla="*/ 146485 h 248966"/>
                <a:gd name="connsiteX5" fmla="*/ 131817 w 263634"/>
                <a:gd name="connsiteY5" fmla="*/ 29336 h 248966"/>
                <a:gd name="connsiteX6" fmla="*/ 175723 w 263634"/>
                <a:gd name="connsiteY6" fmla="*/ 73243 h 248966"/>
                <a:gd name="connsiteX7" fmla="*/ 131817 w 263634"/>
                <a:gd name="connsiteY7" fmla="*/ 117149 h 248966"/>
                <a:gd name="connsiteX8" fmla="*/ 87911 w 263634"/>
                <a:gd name="connsiteY8" fmla="*/ 73243 h 248966"/>
                <a:gd name="connsiteX9" fmla="*/ 131817 w 263634"/>
                <a:gd name="connsiteY9" fmla="*/ 29336 h 248966"/>
                <a:gd name="connsiteX10" fmla="*/ 263634 w 263634"/>
                <a:gd name="connsiteY10" fmla="*/ 248966 h 248966"/>
                <a:gd name="connsiteX11" fmla="*/ 190392 w 263634"/>
                <a:gd name="connsiteY11" fmla="*/ 175723 h 248966"/>
                <a:gd name="connsiteX12" fmla="*/ 73243 w 263634"/>
                <a:gd name="connsiteY12" fmla="*/ 175723 h 248966"/>
                <a:gd name="connsiteX13" fmla="*/ 0 w 263634"/>
                <a:gd name="connsiteY13" fmla="*/ 248966 h 248966"/>
                <a:gd name="connsiteX14" fmla="*/ 29238 w 263634"/>
                <a:gd name="connsiteY14" fmla="*/ 248966 h 248966"/>
                <a:gd name="connsiteX15" fmla="*/ 73144 w 263634"/>
                <a:gd name="connsiteY15" fmla="*/ 205060 h 248966"/>
                <a:gd name="connsiteX16" fmla="*/ 190293 w 263634"/>
                <a:gd name="connsiteY16" fmla="*/ 205060 h 248966"/>
                <a:gd name="connsiteX17" fmla="*/ 234199 w 263634"/>
                <a:gd name="connsiteY17" fmla="*/ 248966 h 24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3634" h="248966">
                  <a:moveTo>
                    <a:pt x="131817" y="146485"/>
                  </a:moveTo>
                  <a:cubicBezTo>
                    <a:pt x="172179" y="146485"/>
                    <a:pt x="205060" y="113605"/>
                    <a:pt x="205060" y="73243"/>
                  </a:cubicBezTo>
                  <a:cubicBezTo>
                    <a:pt x="205060" y="32880"/>
                    <a:pt x="172278" y="0"/>
                    <a:pt x="131817" y="0"/>
                  </a:cubicBezTo>
                  <a:cubicBezTo>
                    <a:pt x="91356" y="0"/>
                    <a:pt x="58574" y="32880"/>
                    <a:pt x="58574" y="73243"/>
                  </a:cubicBezTo>
                  <a:cubicBezTo>
                    <a:pt x="58574" y="113605"/>
                    <a:pt x="91356" y="146485"/>
                    <a:pt x="131817" y="146485"/>
                  </a:cubicBezTo>
                  <a:close/>
                  <a:moveTo>
                    <a:pt x="131817" y="29336"/>
                  </a:moveTo>
                  <a:cubicBezTo>
                    <a:pt x="156034" y="29336"/>
                    <a:pt x="175723" y="49025"/>
                    <a:pt x="175723" y="73243"/>
                  </a:cubicBezTo>
                  <a:cubicBezTo>
                    <a:pt x="175723" y="97460"/>
                    <a:pt x="156034" y="117149"/>
                    <a:pt x="131817" y="117149"/>
                  </a:cubicBezTo>
                  <a:cubicBezTo>
                    <a:pt x="107600" y="117149"/>
                    <a:pt x="87911" y="97460"/>
                    <a:pt x="87911" y="73243"/>
                  </a:cubicBezTo>
                  <a:cubicBezTo>
                    <a:pt x="87911" y="49025"/>
                    <a:pt x="107600" y="29336"/>
                    <a:pt x="131817" y="29336"/>
                  </a:cubicBezTo>
                  <a:close/>
                  <a:moveTo>
                    <a:pt x="263634" y="248966"/>
                  </a:moveTo>
                  <a:cubicBezTo>
                    <a:pt x="263634" y="208604"/>
                    <a:pt x="230852" y="175723"/>
                    <a:pt x="190392" y="175723"/>
                  </a:cubicBezTo>
                  <a:lnTo>
                    <a:pt x="73243" y="175723"/>
                  </a:lnTo>
                  <a:cubicBezTo>
                    <a:pt x="32880" y="175723"/>
                    <a:pt x="0" y="208604"/>
                    <a:pt x="0" y="248966"/>
                  </a:cubicBezTo>
                  <a:moveTo>
                    <a:pt x="29238" y="248966"/>
                  </a:moveTo>
                  <a:cubicBezTo>
                    <a:pt x="29238" y="224749"/>
                    <a:pt x="48927" y="205060"/>
                    <a:pt x="73144" y="205060"/>
                  </a:cubicBezTo>
                  <a:lnTo>
                    <a:pt x="190293" y="205060"/>
                  </a:lnTo>
                  <a:cubicBezTo>
                    <a:pt x="214510" y="205060"/>
                    <a:pt x="234199" y="224749"/>
                    <a:pt x="234199" y="248966"/>
                  </a:cubicBezTo>
                </a:path>
              </a:pathLst>
            </a:custGeom>
            <a:grpFill/>
            <a:ln w="0"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C4BD4382-9D0B-9EAA-987E-71DB7C7B9FBB}"/>
                </a:ext>
              </a:extLst>
            </p:cNvPr>
            <p:cNvSpPr/>
            <p:nvPr/>
          </p:nvSpPr>
          <p:spPr>
            <a:xfrm>
              <a:off x="1479995" y="2412167"/>
              <a:ext cx="484740" cy="484740"/>
            </a:xfrm>
            <a:custGeom>
              <a:avLst/>
              <a:gdLst>
                <a:gd name="connsiteX0" fmla="*/ 484741 w 484740"/>
                <a:gd name="connsiteY0" fmla="*/ 242370 h 484740"/>
                <a:gd name="connsiteX1" fmla="*/ 242370 w 484740"/>
                <a:gd name="connsiteY1" fmla="*/ 484741 h 484740"/>
                <a:gd name="connsiteX2" fmla="*/ 0 w 484740"/>
                <a:gd name="connsiteY2" fmla="*/ 242370 h 484740"/>
                <a:gd name="connsiteX3" fmla="*/ 242370 w 484740"/>
                <a:gd name="connsiteY3" fmla="*/ 0 h 484740"/>
                <a:gd name="connsiteX4" fmla="*/ 484741 w 484740"/>
                <a:gd name="connsiteY4" fmla="*/ 242370 h 484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740" h="484740">
                  <a:moveTo>
                    <a:pt x="484741" y="242370"/>
                  </a:moveTo>
                  <a:cubicBezTo>
                    <a:pt x="484741" y="376228"/>
                    <a:pt x="376228" y="484741"/>
                    <a:pt x="242370" y="484741"/>
                  </a:cubicBezTo>
                  <a:cubicBezTo>
                    <a:pt x="108513" y="484741"/>
                    <a:pt x="0" y="376228"/>
                    <a:pt x="0" y="242370"/>
                  </a:cubicBezTo>
                  <a:cubicBezTo>
                    <a:pt x="0" y="108513"/>
                    <a:pt x="108513" y="0"/>
                    <a:pt x="242370" y="0"/>
                  </a:cubicBezTo>
                  <a:cubicBezTo>
                    <a:pt x="376228" y="0"/>
                    <a:pt x="484741" y="108513"/>
                    <a:pt x="484741" y="242370"/>
                  </a:cubicBezTo>
                  <a:close/>
                </a:path>
              </a:pathLst>
            </a:custGeom>
            <a:grpFill/>
            <a:ln w="29500" cap="flat">
              <a:solidFill>
                <a:srgbClr val="FFFFFF"/>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AE25ABEB-B4BC-401F-0F4F-2A4D0FFD25D0}"/>
                </a:ext>
              </a:extLst>
            </p:cNvPr>
            <p:cNvSpPr/>
            <p:nvPr/>
          </p:nvSpPr>
          <p:spPr>
            <a:xfrm>
              <a:off x="2858808" y="2508052"/>
              <a:ext cx="263634" cy="248966"/>
            </a:xfrm>
            <a:custGeom>
              <a:avLst/>
              <a:gdLst>
                <a:gd name="connsiteX0" fmla="*/ 131817 w 263634"/>
                <a:gd name="connsiteY0" fmla="*/ 146485 h 248966"/>
                <a:gd name="connsiteX1" fmla="*/ 205060 w 263634"/>
                <a:gd name="connsiteY1" fmla="*/ 73243 h 248966"/>
                <a:gd name="connsiteX2" fmla="*/ 131817 w 263634"/>
                <a:gd name="connsiteY2" fmla="*/ 0 h 248966"/>
                <a:gd name="connsiteX3" fmla="*/ 58574 w 263634"/>
                <a:gd name="connsiteY3" fmla="*/ 73243 h 248966"/>
                <a:gd name="connsiteX4" fmla="*/ 131817 w 263634"/>
                <a:gd name="connsiteY4" fmla="*/ 146485 h 248966"/>
                <a:gd name="connsiteX5" fmla="*/ 131817 w 263634"/>
                <a:gd name="connsiteY5" fmla="*/ 29336 h 248966"/>
                <a:gd name="connsiteX6" fmla="*/ 175723 w 263634"/>
                <a:gd name="connsiteY6" fmla="*/ 73243 h 248966"/>
                <a:gd name="connsiteX7" fmla="*/ 131817 w 263634"/>
                <a:gd name="connsiteY7" fmla="*/ 117149 h 248966"/>
                <a:gd name="connsiteX8" fmla="*/ 87911 w 263634"/>
                <a:gd name="connsiteY8" fmla="*/ 73243 h 248966"/>
                <a:gd name="connsiteX9" fmla="*/ 131817 w 263634"/>
                <a:gd name="connsiteY9" fmla="*/ 29336 h 248966"/>
                <a:gd name="connsiteX10" fmla="*/ 263634 w 263634"/>
                <a:gd name="connsiteY10" fmla="*/ 248966 h 248966"/>
                <a:gd name="connsiteX11" fmla="*/ 190392 w 263634"/>
                <a:gd name="connsiteY11" fmla="*/ 175723 h 248966"/>
                <a:gd name="connsiteX12" fmla="*/ 73243 w 263634"/>
                <a:gd name="connsiteY12" fmla="*/ 175723 h 248966"/>
                <a:gd name="connsiteX13" fmla="*/ 0 w 263634"/>
                <a:gd name="connsiteY13" fmla="*/ 248966 h 248966"/>
                <a:gd name="connsiteX14" fmla="*/ 29238 w 263634"/>
                <a:gd name="connsiteY14" fmla="*/ 248966 h 248966"/>
                <a:gd name="connsiteX15" fmla="*/ 73144 w 263634"/>
                <a:gd name="connsiteY15" fmla="*/ 205060 h 248966"/>
                <a:gd name="connsiteX16" fmla="*/ 190293 w 263634"/>
                <a:gd name="connsiteY16" fmla="*/ 205060 h 248966"/>
                <a:gd name="connsiteX17" fmla="*/ 234199 w 263634"/>
                <a:gd name="connsiteY17" fmla="*/ 248966 h 24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3634" h="248966">
                  <a:moveTo>
                    <a:pt x="131817" y="146485"/>
                  </a:moveTo>
                  <a:cubicBezTo>
                    <a:pt x="172179" y="146485"/>
                    <a:pt x="205060" y="113605"/>
                    <a:pt x="205060" y="73243"/>
                  </a:cubicBezTo>
                  <a:cubicBezTo>
                    <a:pt x="205060" y="32880"/>
                    <a:pt x="172278" y="0"/>
                    <a:pt x="131817" y="0"/>
                  </a:cubicBezTo>
                  <a:cubicBezTo>
                    <a:pt x="91356" y="0"/>
                    <a:pt x="58574" y="32880"/>
                    <a:pt x="58574" y="73243"/>
                  </a:cubicBezTo>
                  <a:cubicBezTo>
                    <a:pt x="58574" y="113605"/>
                    <a:pt x="91356" y="146485"/>
                    <a:pt x="131817" y="146485"/>
                  </a:cubicBezTo>
                  <a:close/>
                  <a:moveTo>
                    <a:pt x="131817" y="29336"/>
                  </a:moveTo>
                  <a:cubicBezTo>
                    <a:pt x="156035" y="29336"/>
                    <a:pt x="175723" y="49025"/>
                    <a:pt x="175723" y="73243"/>
                  </a:cubicBezTo>
                  <a:cubicBezTo>
                    <a:pt x="175723" y="97460"/>
                    <a:pt x="156035" y="117149"/>
                    <a:pt x="131817" y="117149"/>
                  </a:cubicBezTo>
                  <a:cubicBezTo>
                    <a:pt x="107600" y="117149"/>
                    <a:pt x="87911" y="97460"/>
                    <a:pt x="87911" y="73243"/>
                  </a:cubicBezTo>
                  <a:cubicBezTo>
                    <a:pt x="87911" y="49025"/>
                    <a:pt x="107600" y="29336"/>
                    <a:pt x="131817" y="29336"/>
                  </a:cubicBezTo>
                  <a:close/>
                  <a:moveTo>
                    <a:pt x="263634" y="248966"/>
                  </a:moveTo>
                  <a:cubicBezTo>
                    <a:pt x="263634" y="208604"/>
                    <a:pt x="230852" y="175723"/>
                    <a:pt x="190392" y="175723"/>
                  </a:cubicBezTo>
                  <a:lnTo>
                    <a:pt x="73243" y="175723"/>
                  </a:lnTo>
                  <a:cubicBezTo>
                    <a:pt x="32880" y="175723"/>
                    <a:pt x="0" y="208604"/>
                    <a:pt x="0" y="248966"/>
                  </a:cubicBezTo>
                  <a:moveTo>
                    <a:pt x="29238" y="248966"/>
                  </a:moveTo>
                  <a:cubicBezTo>
                    <a:pt x="29238" y="224749"/>
                    <a:pt x="48927" y="205060"/>
                    <a:pt x="73144" y="205060"/>
                  </a:cubicBezTo>
                  <a:lnTo>
                    <a:pt x="190293" y="205060"/>
                  </a:lnTo>
                  <a:cubicBezTo>
                    <a:pt x="214510" y="205060"/>
                    <a:pt x="234199" y="224749"/>
                    <a:pt x="234199" y="248966"/>
                  </a:cubicBezTo>
                </a:path>
              </a:pathLst>
            </a:custGeom>
            <a:grpFill/>
            <a:ln w="0"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37D62494-7071-E53F-BA75-64446F10C391}"/>
                </a:ext>
              </a:extLst>
            </p:cNvPr>
            <p:cNvSpPr/>
            <p:nvPr/>
          </p:nvSpPr>
          <p:spPr>
            <a:xfrm>
              <a:off x="2748255" y="2412167"/>
              <a:ext cx="484740" cy="484740"/>
            </a:xfrm>
            <a:custGeom>
              <a:avLst/>
              <a:gdLst>
                <a:gd name="connsiteX0" fmla="*/ 484740 w 484740"/>
                <a:gd name="connsiteY0" fmla="*/ 242370 h 484740"/>
                <a:gd name="connsiteX1" fmla="*/ 242370 w 484740"/>
                <a:gd name="connsiteY1" fmla="*/ 484741 h 484740"/>
                <a:gd name="connsiteX2" fmla="*/ 0 w 484740"/>
                <a:gd name="connsiteY2" fmla="*/ 242370 h 484740"/>
                <a:gd name="connsiteX3" fmla="*/ 242370 w 484740"/>
                <a:gd name="connsiteY3" fmla="*/ 0 h 484740"/>
                <a:gd name="connsiteX4" fmla="*/ 484740 w 484740"/>
                <a:gd name="connsiteY4" fmla="*/ 242370 h 484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740" h="484740">
                  <a:moveTo>
                    <a:pt x="484740" y="242370"/>
                  </a:moveTo>
                  <a:cubicBezTo>
                    <a:pt x="484740" y="376228"/>
                    <a:pt x="376228" y="484741"/>
                    <a:pt x="242370" y="484741"/>
                  </a:cubicBezTo>
                  <a:cubicBezTo>
                    <a:pt x="108513" y="484741"/>
                    <a:pt x="0" y="376228"/>
                    <a:pt x="0" y="242370"/>
                  </a:cubicBezTo>
                  <a:cubicBezTo>
                    <a:pt x="0" y="108513"/>
                    <a:pt x="108513" y="0"/>
                    <a:pt x="242370" y="0"/>
                  </a:cubicBezTo>
                  <a:cubicBezTo>
                    <a:pt x="376228" y="0"/>
                    <a:pt x="484740" y="108513"/>
                    <a:pt x="484740" y="242370"/>
                  </a:cubicBezTo>
                  <a:close/>
                </a:path>
              </a:pathLst>
            </a:custGeom>
            <a:grpFill/>
            <a:ln w="29500" cap="flat">
              <a:solidFill>
                <a:srgbClr val="FFFFFF"/>
              </a:solid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C0FE897-3E69-ED21-B77F-50F903E959A7}"/>
                </a:ext>
              </a:extLst>
            </p:cNvPr>
            <p:cNvSpPr/>
            <p:nvPr/>
          </p:nvSpPr>
          <p:spPr>
            <a:xfrm>
              <a:off x="1505787" y="3861072"/>
              <a:ext cx="263634" cy="248965"/>
            </a:xfrm>
            <a:custGeom>
              <a:avLst/>
              <a:gdLst>
                <a:gd name="connsiteX0" fmla="*/ 131817 w 263634"/>
                <a:gd name="connsiteY0" fmla="*/ 146485 h 248965"/>
                <a:gd name="connsiteX1" fmla="*/ 205060 w 263634"/>
                <a:gd name="connsiteY1" fmla="*/ 73243 h 248965"/>
                <a:gd name="connsiteX2" fmla="*/ 131817 w 263634"/>
                <a:gd name="connsiteY2" fmla="*/ 0 h 248965"/>
                <a:gd name="connsiteX3" fmla="*/ 58574 w 263634"/>
                <a:gd name="connsiteY3" fmla="*/ 73243 h 248965"/>
                <a:gd name="connsiteX4" fmla="*/ 131817 w 263634"/>
                <a:gd name="connsiteY4" fmla="*/ 146485 h 248965"/>
                <a:gd name="connsiteX5" fmla="*/ 131817 w 263634"/>
                <a:gd name="connsiteY5" fmla="*/ 29336 h 248965"/>
                <a:gd name="connsiteX6" fmla="*/ 175723 w 263634"/>
                <a:gd name="connsiteY6" fmla="*/ 73243 h 248965"/>
                <a:gd name="connsiteX7" fmla="*/ 131817 w 263634"/>
                <a:gd name="connsiteY7" fmla="*/ 117149 h 248965"/>
                <a:gd name="connsiteX8" fmla="*/ 87911 w 263634"/>
                <a:gd name="connsiteY8" fmla="*/ 73243 h 248965"/>
                <a:gd name="connsiteX9" fmla="*/ 131817 w 263634"/>
                <a:gd name="connsiteY9" fmla="*/ 29336 h 248965"/>
                <a:gd name="connsiteX10" fmla="*/ 263634 w 263634"/>
                <a:gd name="connsiteY10" fmla="*/ 248966 h 248965"/>
                <a:gd name="connsiteX11" fmla="*/ 190392 w 263634"/>
                <a:gd name="connsiteY11" fmla="*/ 175723 h 248965"/>
                <a:gd name="connsiteX12" fmla="*/ 73243 w 263634"/>
                <a:gd name="connsiteY12" fmla="*/ 175723 h 248965"/>
                <a:gd name="connsiteX13" fmla="*/ 0 w 263634"/>
                <a:gd name="connsiteY13" fmla="*/ 248966 h 248965"/>
                <a:gd name="connsiteX14" fmla="*/ 29238 w 263634"/>
                <a:gd name="connsiteY14" fmla="*/ 248966 h 248965"/>
                <a:gd name="connsiteX15" fmla="*/ 73144 w 263634"/>
                <a:gd name="connsiteY15" fmla="*/ 205060 h 248965"/>
                <a:gd name="connsiteX16" fmla="*/ 190293 w 263634"/>
                <a:gd name="connsiteY16" fmla="*/ 205060 h 248965"/>
                <a:gd name="connsiteX17" fmla="*/ 234199 w 263634"/>
                <a:gd name="connsiteY17" fmla="*/ 248966 h 24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3634" h="248965">
                  <a:moveTo>
                    <a:pt x="131817" y="146485"/>
                  </a:moveTo>
                  <a:cubicBezTo>
                    <a:pt x="172179" y="146485"/>
                    <a:pt x="205060" y="113605"/>
                    <a:pt x="205060" y="73243"/>
                  </a:cubicBezTo>
                  <a:cubicBezTo>
                    <a:pt x="205060" y="32880"/>
                    <a:pt x="172278" y="0"/>
                    <a:pt x="131817" y="0"/>
                  </a:cubicBezTo>
                  <a:cubicBezTo>
                    <a:pt x="91356" y="0"/>
                    <a:pt x="58574" y="32880"/>
                    <a:pt x="58574" y="73243"/>
                  </a:cubicBezTo>
                  <a:cubicBezTo>
                    <a:pt x="58574" y="113605"/>
                    <a:pt x="91356" y="146485"/>
                    <a:pt x="131817" y="146485"/>
                  </a:cubicBezTo>
                  <a:close/>
                  <a:moveTo>
                    <a:pt x="131817" y="29336"/>
                  </a:moveTo>
                  <a:cubicBezTo>
                    <a:pt x="156034" y="29336"/>
                    <a:pt x="175723" y="49025"/>
                    <a:pt x="175723" y="73243"/>
                  </a:cubicBezTo>
                  <a:cubicBezTo>
                    <a:pt x="175723" y="97460"/>
                    <a:pt x="156034" y="117149"/>
                    <a:pt x="131817" y="117149"/>
                  </a:cubicBezTo>
                  <a:cubicBezTo>
                    <a:pt x="107600" y="117149"/>
                    <a:pt x="87911" y="97460"/>
                    <a:pt x="87911" y="73243"/>
                  </a:cubicBezTo>
                  <a:cubicBezTo>
                    <a:pt x="87911" y="49025"/>
                    <a:pt x="107600" y="29336"/>
                    <a:pt x="131817" y="29336"/>
                  </a:cubicBezTo>
                  <a:close/>
                  <a:moveTo>
                    <a:pt x="263634" y="248966"/>
                  </a:moveTo>
                  <a:cubicBezTo>
                    <a:pt x="263634" y="208604"/>
                    <a:pt x="230852" y="175723"/>
                    <a:pt x="190392" y="175723"/>
                  </a:cubicBezTo>
                  <a:lnTo>
                    <a:pt x="73243" y="175723"/>
                  </a:lnTo>
                  <a:cubicBezTo>
                    <a:pt x="32880" y="175723"/>
                    <a:pt x="0" y="208604"/>
                    <a:pt x="0" y="248966"/>
                  </a:cubicBezTo>
                  <a:moveTo>
                    <a:pt x="29238" y="248966"/>
                  </a:moveTo>
                  <a:cubicBezTo>
                    <a:pt x="29238" y="224749"/>
                    <a:pt x="48927" y="205060"/>
                    <a:pt x="73144" y="205060"/>
                  </a:cubicBezTo>
                  <a:lnTo>
                    <a:pt x="190293" y="205060"/>
                  </a:lnTo>
                  <a:cubicBezTo>
                    <a:pt x="214510" y="205060"/>
                    <a:pt x="234199" y="224749"/>
                    <a:pt x="234199" y="248966"/>
                  </a:cubicBezTo>
                </a:path>
              </a:pathLst>
            </a:custGeom>
            <a:grpFill/>
            <a:ln w="0"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5D6FDCF-CCFF-F0DD-2843-76FA9E0424C2}"/>
                </a:ext>
              </a:extLst>
            </p:cNvPr>
            <p:cNvSpPr/>
            <p:nvPr/>
          </p:nvSpPr>
          <p:spPr>
            <a:xfrm>
              <a:off x="1395234" y="3765187"/>
              <a:ext cx="484740" cy="484740"/>
            </a:xfrm>
            <a:custGeom>
              <a:avLst/>
              <a:gdLst>
                <a:gd name="connsiteX0" fmla="*/ 484741 w 484740"/>
                <a:gd name="connsiteY0" fmla="*/ 242370 h 484740"/>
                <a:gd name="connsiteX1" fmla="*/ 242370 w 484740"/>
                <a:gd name="connsiteY1" fmla="*/ 484741 h 484740"/>
                <a:gd name="connsiteX2" fmla="*/ 0 w 484740"/>
                <a:gd name="connsiteY2" fmla="*/ 242370 h 484740"/>
                <a:gd name="connsiteX3" fmla="*/ 242370 w 484740"/>
                <a:gd name="connsiteY3" fmla="*/ 0 h 484740"/>
                <a:gd name="connsiteX4" fmla="*/ 484741 w 484740"/>
                <a:gd name="connsiteY4" fmla="*/ 242370 h 484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740" h="484740">
                  <a:moveTo>
                    <a:pt x="484741" y="242370"/>
                  </a:moveTo>
                  <a:cubicBezTo>
                    <a:pt x="484741" y="376228"/>
                    <a:pt x="376228" y="484741"/>
                    <a:pt x="242370" y="484741"/>
                  </a:cubicBezTo>
                  <a:cubicBezTo>
                    <a:pt x="108513" y="484741"/>
                    <a:pt x="0" y="376228"/>
                    <a:pt x="0" y="242370"/>
                  </a:cubicBezTo>
                  <a:cubicBezTo>
                    <a:pt x="0" y="108513"/>
                    <a:pt x="108513" y="0"/>
                    <a:pt x="242370" y="0"/>
                  </a:cubicBezTo>
                  <a:cubicBezTo>
                    <a:pt x="376228" y="0"/>
                    <a:pt x="484741" y="108513"/>
                    <a:pt x="484741" y="242370"/>
                  </a:cubicBezTo>
                  <a:close/>
                </a:path>
              </a:pathLst>
            </a:custGeom>
            <a:grpFill/>
            <a:ln w="29500" cap="flat">
              <a:solidFill>
                <a:srgbClr val="FFFFFF"/>
              </a:solid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397279B-6DDD-D7E1-B48C-C22169FF8FA7}"/>
                </a:ext>
              </a:extLst>
            </p:cNvPr>
            <p:cNvSpPr/>
            <p:nvPr/>
          </p:nvSpPr>
          <p:spPr>
            <a:xfrm>
              <a:off x="2018486" y="2683873"/>
              <a:ext cx="81413" cy="319944"/>
            </a:xfrm>
            <a:custGeom>
              <a:avLst/>
              <a:gdLst>
                <a:gd name="connsiteX0" fmla="*/ 81414 w 81413"/>
                <a:gd name="connsiteY0" fmla="*/ 319944 h 319944"/>
                <a:gd name="connsiteX1" fmla="*/ 81414 w 81413"/>
                <a:gd name="connsiteY1" fmla="*/ 81414 h 319944"/>
                <a:gd name="connsiteX2" fmla="*/ 0 w 81413"/>
                <a:gd name="connsiteY2" fmla="*/ 0 h 319944"/>
                <a:gd name="connsiteX3" fmla="*/ 0 w 81413"/>
                <a:gd name="connsiteY3" fmla="*/ 0 h 319944"/>
              </a:gdLst>
              <a:ahLst/>
              <a:cxnLst>
                <a:cxn ang="0">
                  <a:pos x="connsiteX0" y="connsiteY0"/>
                </a:cxn>
                <a:cxn ang="0">
                  <a:pos x="connsiteX1" y="connsiteY1"/>
                </a:cxn>
                <a:cxn ang="0">
                  <a:pos x="connsiteX2" y="connsiteY2"/>
                </a:cxn>
                <a:cxn ang="0">
                  <a:pos x="connsiteX3" y="connsiteY3"/>
                </a:cxn>
              </a:cxnLst>
              <a:rect l="l" t="t" r="r" b="b"/>
              <a:pathLst>
                <a:path w="81413" h="319944">
                  <a:moveTo>
                    <a:pt x="81414" y="319944"/>
                  </a:moveTo>
                  <a:lnTo>
                    <a:pt x="81414" y="81414"/>
                  </a:lnTo>
                  <a:cubicBezTo>
                    <a:pt x="81414" y="36424"/>
                    <a:pt x="44989" y="0"/>
                    <a:pt x="0" y="0"/>
                  </a:cubicBezTo>
                  <a:lnTo>
                    <a:pt x="0" y="0"/>
                  </a:lnTo>
                </a:path>
              </a:pathLst>
            </a:custGeom>
            <a:grpFill/>
            <a:ln w="29500" cap="flat">
              <a:solidFill>
                <a:srgbClr val="FFFFFF"/>
              </a:solid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B430ABD3-321A-9648-4DD2-12437CDF0815}"/>
                </a:ext>
              </a:extLst>
            </p:cNvPr>
            <p:cNvSpPr/>
            <p:nvPr/>
          </p:nvSpPr>
          <p:spPr>
            <a:xfrm>
              <a:off x="2698836" y="3003916"/>
              <a:ext cx="319944" cy="81413"/>
            </a:xfrm>
            <a:custGeom>
              <a:avLst/>
              <a:gdLst>
                <a:gd name="connsiteX0" fmla="*/ 0 w 319944"/>
                <a:gd name="connsiteY0" fmla="*/ 81414 h 81413"/>
                <a:gd name="connsiteX1" fmla="*/ 238531 w 319944"/>
                <a:gd name="connsiteY1" fmla="*/ 81414 h 81413"/>
                <a:gd name="connsiteX2" fmla="*/ 319945 w 319944"/>
                <a:gd name="connsiteY2" fmla="*/ 0 h 81413"/>
                <a:gd name="connsiteX3" fmla="*/ 319945 w 319944"/>
                <a:gd name="connsiteY3" fmla="*/ 0 h 81413"/>
              </a:gdLst>
              <a:ahLst/>
              <a:cxnLst>
                <a:cxn ang="0">
                  <a:pos x="connsiteX0" y="connsiteY0"/>
                </a:cxn>
                <a:cxn ang="0">
                  <a:pos x="connsiteX1" y="connsiteY1"/>
                </a:cxn>
                <a:cxn ang="0">
                  <a:pos x="connsiteX2" y="connsiteY2"/>
                </a:cxn>
                <a:cxn ang="0">
                  <a:pos x="connsiteX3" y="connsiteY3"/>
                </a:cxn>
              </a:cxnLst>
              <a:rect l="l" t="t" r="r" b="b"/>
              <a:pathLst>
                <a:path w="319944" h="81413">
                  <a:moveTo>
                    <a:pt x="0" y="81414"/>
                  </a:moveTo>
                  <a:lnTo>
                    <a:pt x="238531" y="81414"/>
                  </a:lnTo>
                  <a:cubicBezTo>
                    <a:pt x="283520" y="81414"/>
                    <a:pt x="319945" y="44989"/>
                    <a:pt x="319945" y="0"/>
                  </a:cubicBezTo>
                  <a:lnTo>
                    <a:pt x="319945" y="0"/>
                  </a:lnTo>
                </a:path>
              </a:pathLst>
            </a:custGeom>
            <a:grpFill/>
            <a:ln w="29500" cap="flat">
              <a:solidFill>
                <a:srgbClr val="FFFFFF"/>
              </a:solid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B8CF6DE7-1A7D-D6A1-0B39-48F744BB25A4}"/>
                </a:ext>
              </a:extLst>
            </p:cNvPr>
            <p:cNvSpPr/>
            <p:nvPr/>
          </p:nvSpPr>
          <p:spPr>
            <a:xfrm>
              <a:off x="1927326" y="3706908"/>
              <a:ext cx="81413" cy="319944"/>
            </a:xfrm>
            <a:custGeom>
              <a:avLst/>
              <a:gdLst>
                <a:gd name="connsiteX0" fmla="*/ 81414 w 81413"/>
                <a:gd name="connsiteY0" fmla="*/ 0 h 319944"/>
                <a:gd name="connsiteX1" fmla="*/ 81414 w 81413"/>
                <a:gd name="connsiteY1" fmla="*/ 238531 h 319944"/>
                <a:gd name="connsiteX2" fmla="*/ 0 w 81413"/>
                <a:gd name="connsiteY2" fmla="*/ 319945 h 319944"/>
                <a:gd name="connsiteX3" fmla="*/ 0 w 81413"/>
                <a:gd name="connsiteY3" fmla="*/ 319945 h 319944"/>
              </a:gdLst>
              <a:ahLst/>
              <a:cxnLst>
                <a:cxn ang="0">
                  <a:pos x="connsiteX0" y="connsiteY0"/>
                </a:cxn>
                <a:cxn ang="0">
                  <a:pos x="connsiteX1" y="connsiteY1"/>
                </a:cxn>
                <a:cxn ang="0">
                  <a:pos x="connsiteX2" y="connsiteY2"/>
                </a:cxn>
                <a:cxn ang="0">
                  <a:pos x="connsiteX3" y="connsiteY3"/>
                </a:cxn>
              </a:cxnLst>
              <a:rect l="l" t="t" r="r" b="b"/>
              <a:pathLst>
                <a:path w="81413" h="319944">
                  <a:moveTo>
                    <a:pt x="81414" y="0"/>
                  </a:moveTo>
                  <a:lnTo>
                    <a:pt x="81414" y="238531"/>
                  </a:lnTo>
                  <a:cubicBezTo>
                    <a:pt x="81414" y="283520"/>
                    <a:pt x="44989" y="319945"/>
                    <a:pt x="0" y="319945"/>
                  </a:cubicBezTo>
                  <a:lnTo>
                    <a:pt x="0" y="319945"/>
                  </a:lnTo>
                </a:path>
              </a:pathLst>
            </a:custGeom>
            <a:grpFill/>
            <a:ln w="29500" cap="flat">
              <a:solidFill>
                <a:srgbClr val="FFFFFF"/>
              </a:solidFill>
              <a:prstDash val="solid"/>
              <a:miter/>
            </a:ln>
          </p:spPr>
          <p:txBody>
            <a:bodyPr rtlCol="0" anchor="ctr"/>
            <a:lstStyle/>
            <a:p>
              <a:endParaRPr lang="en-US"/>
            </a:p>
          </p:txBody>
        </p:sp>
      </p:grpSp>
      <p:sp>
        <p:nvSpPr>
          <p:cNvPr id="30" name="Freeform: Shape 29">
            <a:extLst>
              <a:ext uri="{FF2B5EF4-FFF2-40B4-BE49-F238E27FC236}">
                <a16:creationId xmlns:a16="http://schemas.microsoft.com/office/drawing/2014/main" id="{51656B08-276D-F96D-9885-B757FDD723FF}"/>
              </a:ext>
            </a:extLst>
          </p:cNvPr>
          <p:cNvSpPr/>
          <p:nvPr/>
        </p:nvSpPr>
        <p:spPr>
          <a:xfrm>
            <a:off x="1611131" y="2514307"/>
            <a:ext cx="263634" cy="248966"/>
          </a:xfrm>
          <a:custGeom>
            <a:avLst/>
            <a:gdLst>
              <a:gd name="connsiteX0" fmla="*/ 131817 w 263634"/>
              <a:gd name="connsiteY0" fmla="*/ 146485 h 248966"/>
              <a:gd name="connsiteX1" fmla="*/ 205060 w 263634"/>
              <a:gd name="connsiteY1" fmla="*/ 73243 h 248966"/>
              <a:gd name="connsiteX2" fmla="*/ 131817 w 263634"/>
              <a:gd name="connsiteY2" fmla="*/ 0 h 248966"/>
              <a:gd name="connsiteX3" fmla="*/ 58574 w 263634"/>
              <a:gd name="connsiteY3" fmla="*/ 73243 h 248966"/>
              <a:gd name="connsiteX4" fmla="*/ 131817 w 263634"/>
              <a:gd name="connsiteY4" fmla="*/ 146485 h 248966"/>
              <a:gd name="connsiteX5" fmla="*/ 131817 w 263634"/>
              <a:gd name="connsiteY5" fmla="*/ 29336 h 248966"/>
              <a:gd name="connsiteX6" fmla="*/ 175723 w 263634"/>
              <a:gd name="connsiteY6" fmla="*/ 73243 h 248966"/>
              <a:gd name="connsiteX7" fmla="*/ 131817 w 263634"/>
              <a:gd name="connsiteY7" fmla="*/ 117149 h 248966"/>
              <a:gd name="connsiteX8" fmla="*/ 87911 w 263634"/>
              <a:gd name="connsiteY8" fmla="*/ 73243 h 248966"/>
              <a:gd name="connsiteX9" fmla="*/ 131817 w 263634"/>
              <a:gd name="connsiteY9" fmla="*/ 29336 h 248966"/>
              <a:gd name="connsiteX10" fmla="*/ 263634 w 263634"/>
              <a:gd name="connsiteY10" fmla="*/ 248966 h 248966"/>
              <a:gd name="connsiteX11" fmla="*/ 190392 w 263634"/>
              <a:gd name="connsiteY11" fmla="*/ 175723 h 248966"/>
              <a:gd name="connsiteX12" fmla="*/ 73243 w 263634"/>
              <a:gd name="connsiteY12" fmla="*/ 175723 h 248966"/>
              <a:gd name="connsiteX13" fmla="*/ 0 w 263634"/>
              <a:gd name="connsiteY13" fmla="*/ 248966 h 248966"/>
              <a:gd name="connsiteX14" fmla="*/ 29238 w 263634"/>
              <a:gd name="connsiteY14" fmla="*/ 248966 h 248966"/>
              <a:gd name="connsiteX15" fmla="*/ 73144 w 263634"/>
              <a:gd name="connsiteY15" fmla="*/ 205060 h 248966"/>
              <a:gd name="connsiteX16" fmla="*/ 190293 w 263634"/>
              <a:gd name="connsiteY16" fmla="*/ 205060 h 248966"/>
              <a:gd name="connsiteX17" fmla="*/ 234199 w 263634"/>
              <a:gd name="connsiteY17" fmla="*/ 248966 h 24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3634" h="248966">
                <a:moveTo>
                  <a:pt x="131817" y="146485"/>
                </a:moveTo>
                <a:cubicBezTo>
                  <a:pt x="172179" y="146485"/>
                  <a:pt x="205060" y="113605"/>
                  <a:pt x="205060" y="73243"/>
                </a:cubicBezTo>
                <a:cubicBezTo>
                  <a:pt x="205060" y="32880"/>
                  <a:pt x="172278" y="0"/>
                  <a:pt x="131817" y="0"/>
                </a:cubicBezTo>
                <a:cubicBezTo>
                  <a:pt x="91356" y="0"/>
                  <a:pt x="58574" y="32880"/>
                  <a:pt x="58574" y="73243"/>
                </a:cubicBezTo>
                <a:cubicBezTo>
                  <a:pt x="58574" y="113605"/>
                  <a:pt x="91356" y="146485"/>
                  <a:pt x="131817" y="146485"/>
                </a:cubicBezTo>
                <a:close/>
                <a:moveTo>
                  <a:pt x="131817" y="29336"/>
                </a:moveTo>
                <a:cubicBezTo>
                  <a:pt x="156034" y="29336"/>
                  <a:pt x="175723" y="49025"/>
                  <a:pt x="175723" y="73243"/>
                </a:cubicBezTo>
                <a:cubicBezTo>
                  <a:pt x="175723" y="97460"/>
                  <a:pt x="156034" y="117149"/>
                  <a:pt x="131817" y="117149"/>
                </a:cubicBezTo>
                <a:cubicBezTo>
                  <a:pt x="107600" y="117149"/>
                  <a:pt x="87911" y="97460"/>
                  <a:pt x="87911" y="73243"/>
                </a:cubicBezTo>
                <a:cubicBezTo>
                  <a:pt x="87911" y="49025"/>
                  <a:pt x="107600" y="29336"/>
                  <a:pt x="131817" y="29336"/>
                </a:cubicBezTo>
                <a:close/>
                <a:moveTo>
                  <a:pt x="263634" y="248966"/>
                </a:moveTo>
                <a:cubicBezTo>
                  <a:pt x="263634" y="208604"/>
                  <a:pt x="230852" y="175723"/>
                  <a:pt x="190392" y="175723"/>
                </a:cubicBezTo>
                <a:lnTo>
                  <a:pt x="73243" y="175723"/>
                </a:lnTo>
                <a:cubicBezTo>
                  <a:pt x="32880" y="175723"/>
                  <a:pt x="0" y="208604"/>
                  <a:pt x="0" y="248966"/>
                </a:cubicBezTo>
                <a:moveTo>
                  <a:pt x="29238" y="248966"/>
                </a:moveTo>
                <a:cubicBezTo>
                  <a:pt x="29238" y="224749"/>
                  <a:pt x="48927" y="205060"/>
                  <a:pt x="73144" y="205060"/>
                </a:cubicBezTo>
                <a:lnTo>
                  <a:pt x="190293" y="205060"/>
                </a:lnTo>
                <a:cubicBezTo>
                  <a:pt x="214510" y="205060"/>
                  <a:pt x="234199" y="224749"/>
                  <a:pt x="234199" y="248966"/>
                </a:cubicBezTo>
              </a:path>
            </a:pathLst>
          </a:custGeom>
          <a:solidFill>
            <a:srgbClr val="FFFFFF"/>
          </a:solidFill>
          <a:ln w="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1" name="Freeform: Shape 30">
            <a:extLst>
              <a:ext uri="{FF2B5EF4-FFF2-40B4-BE49-F238E27FC236}">
                <a16:creationId xmlns:a16="http://schemas.microsoft.com/office/drawing/2014/main" id="{B1935D98-184C-8D60-68F2-F1AA0982003E}"/>
              </a:ext>
            </a:extLst>
          </p:cNvPr>
          <p:cNvSpPr/>
          <p:nvPr/>
        </p:nvSpPr>
        <p:spPr>
          <a:xfrm>
            <a:off x="2867550" y="2514796"/>
            <a:ext cx="263634" cy="248966"/>
          </a:xfrm>
          <a:custGeom>
            <a:avLst/>
            <a:gdLst>
              <a:gd name="connsiteX0" fmla="*/ 131817 w 263634"/>
              <a:gd name="connsiteY0" fmla="*/ 146485 h 248966"/>
              <a:gd name="connsiteX1" fmla="*/ 205060 w 263634"/>
              <a:gd name="connsiteY1" fmla="*/ 73243 h 248966"/>
              <a:gd name="connsiteX2" fmla="*/ 131817 w 263634"/>
              <a:gd name="connsiteY2" fmla="*/ 0 h 248966"/>
              <a:gd name="connsiteX3" fmla="*/ 58574 w 263634"/>
              <a:gd name="connsiteY3" fmla="*/ 73243 h 248966"/>
              <a:gd name="connsiteX4" fmla="*/ 131817 w 263634"/>
              <a:gd name="connsiteY4" fmla="*/ 146485 h 248966"/>
              <a:gd name="connsiteX5" fmla="*/ 131817 w 263634"/>
              <a:gd name="connsiteY5" fmla="*/ 29336 h 248966"/>
              <a:gd name="connsiteX6" fmla="*/ 175723 w 263634"/>
              <a:gd name="connsiteY6" fmla="*/ 73243 h 248966"/>
              <a:gd name="connsiteX7" fmla="*/ 131817 w 263634"/>
              <a:gd name="connsiteY7" fmla="*/ 117149 h 248966"/>
              <a:gd name="connsiteX8" fmla="*/ 87911 w 263634"/>
              <a:gd name="connsiteY8" fmla="*/ 73243 h 248966"/>
              <a:gd name="connsiteX9" fmla="*/ 131817 w 263634"/>
              <a:gd name="connsiteY9" fmla="*/ 29336 h 248966"/>
              <a:gd name="connsiteX10" fmla="*/ 263634 w 263634"/>
              <a:gd name="connsiteY10" fmla="*/ 248966 h 248966"/>
              <a:gd name="connsiteX11" fmla="*/ 190392 w 263634"/>
              <a:gd name="connsiteY11" fmla="*/ 175723 h 248966"/>
              <a:gd name="connsiteX12" fmla="*/ 73243 w 263634"/>
              <a:gd name="connsiteY12" fmla="*/ 175723 h 248966"/>
              <a:gd name="connsiteX13" fmla="*/ 0 w 263634"/>
              <a:gd name="connsiteY13" fmla="*/ 248966 h 248966"/>
              <a:gd name="connsiteX14" fmla="*/ 29238 w 263634"/>
              <a:gd name="connsiteY14" fmla="*/ 248966 h 248966"/>
              <a:gd name="connsiteX15" fmla="*/ 73144 w 263634"/>
              <a:gd name="connsiteY15" fmla="*/ 205060 h 248966"/>
              <a:gd name="connsiteX16" fmla="*/ 190293 w 263634"/>
              <a:gd name="connsiteY16" fmla="*/ 205060 h 248966"/>
              <a:gd name="connsiteX17" fmla="*/ 234199 w 263634"/>
              <a:gd name="connsiteY17" fmla="*/ 248966 h 24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3634" h="248966">
                <a:moveTo>
                  <a:pt x="131817" y="146485"/>
                </a:moveTo>
                <a:cubicBezTo>
                  <a:pt x="172179" y="146485"/>
                  <a:pt x="205060" y="113605"/>
                  <a:pt x="205060" y="73243"/>
                </a:cubicBezTo>
                <a:cubicBezTo>
                  <a:pt x="205060" y="32880"/>
                  <a:pt x="172278" y="0"/>
                  <a:pt x="131817" y="0"/>
                </a:cubicBezTo>
                <a:cubicBezTo>
                  <a:pt x="91356" y="0"/>
                  <a:pt x="58574" y="32880"/>
                  <a:pt x="58574" y="73243"/>
                </a:cubicBezTo>
                <a:cubicBezTo>
                  <a:pt x="58574" y="113605"/>
                  <a:pt x="91356" y="146485"/>
                  <a:pt x="131817" y="146485"/>
                </a:cubicBezTo>
                <a:close/>
                <a:moveTo>
                  <a:pt x="131817" y="29336"/>
                </a:moveTo>
                <a:cubicBezTo>
                  <a:pt x="156035" y="29336"/>
                  <a:pt x="175723" y="49025"/>
                  <a:pt x="175723" y="73243"/>
                </a:cubicBezTo>
                <a:cubicBezTo>
                  <a:pt x="175723" y="97460"/>
                  <a:pt x="156035" y="117149"/>
                  <a:pt x="131817" y="117149"/>
                </a:cubicBezTo>
                <a:cubicBezTo>
                  <a:pt x="107600" y="117149"/>
                  <a:pt x="87911" y="97460"/>
                  <a:pt x="87911" y="73243"/>
                </a:cubicBezTo>
                <a:cubicBezTo>
                  <a:pt x="87911" y="49025"/>
                  <a:pt x="107600" y="29336"/>
                  <a:pt x="131817" y="29336"/>
                </a:cubicBezTo>
                <a:close/>
                <a:moveTo>
                  <a:pt x="263634" y="248966"/>
                </a:moveTo>
                <a:cubicBezTo>
                  <a:pt x="263634" y="208604"/>
                  <a:pt x="230852" y="175723"/>
                  <a:pt x="190392" y="175723"/>
                </a:cubicBezTo>
                <a:lnTo>
                  <a:pt x="73243" y="175723"/>
                </a:lnTo>
                <a:cubicBezTo>
                  <a:pt x="32880" y="175723"/>
                  <a:pt x="0" y="208604"/>
                  <a:pt x="0" y="248966"/>
                </a:cubicBezTo>
                <a:moveTo>
                  <a:pt x="29238" y="248966"/>
                </a:moveTo>
                <a:cubicBezTo>
                  <a:pt x="29238" y="224749"/>
                  <a:pt x="48927" y="205060"/>
                  <a:pt x="73144" y="205060"/>
                </a:cubicBezTo>
                <a:lnTo>
                  <a:pt x="190293" y="205060"/>
                </a:lnTo>
                <a:cubicBezTo>
                  <a:pt x="214510" y="205060"/>
                  <a:pt x="234199" y="224749"/>
                  <a:pt x="234199" y="248966"/>
                </a:cubicBezTo>
              </a:path>
            </a:pathLst>
          </a:custGeom>
          <a:solidFill>
            <a:srgbClr val="FFFFFF"/>
          </a:solidFill>
          <a:ln w="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2" name="Freeform: Shape 31">
            <a:extLst>
              <a:ext uri="{FF2B5EF4-FFF2-40B4-BE49-F238E27FC236}">
                <a16:creationId xmlns:a16="http://schemas.microsoft.com/office/drawing/2014/main" id="{B04CAC0A-5B27-2C93-FAB2-775E500E68E5}"/>
              </a:ext>
            </a:extLst>
          </p:cNvPr>
          <p:cNvSpPr/>
          <p:nvPr/>
        </p:nvSpPr>
        <p:spPr>
          <a:xfrm>
            <a:off x="1500141" y="3855426"/>
            <a:ext cx="263634" cy="248965"/>
          </a:xfrm>
          <a:custGeom>
            <a:avLst/>
            <a:gdLst>
              <a:gd name="connsiteX0" fmla="*/ 131817 w 263634"/>
              <a:gd name="connsiteY0" fmla="*/ 146485 h 248965"/>
              <a:gd name="connsiteX1" fmla="*/ 205060 w 263634"/>
              <a:gd name="connsiteY1" fmla="*/ 73243 h 248965"/>
              <a:gd name="connsiteX2" fmla="*/ 131817 w 263634"/>
              <a:gd name="connsiteY2" fmla="*/ 0 h 248965"/>
              <a:gd name="connsiteX3" fmla="*/ 58574 w 263634"/>
              <a:gd name="connsiteY3" fmla="*/ 73243 h 248965"/>
              <a:gd name="connsiteX4" fmla="*/ 131817 w 263634"/>
              <a:gd name="connsiteY4" fmla="*/ 146485 h 248965"/>
              <a:gd name="connsiteX5" fmla="*/ 131817 w 263634"/>
              <a:gd name="connsiteY5" fmla="*/ 29336 h 248965"/>
              <a:gd name="connsiteX6" fmla="*/ 175723 w 263634"/>
              <a:gd name="connsiteY6" fmla="*/ 73243 h 248965"/>
              <a:gd name="connsiteX7" fmla="*/ 131817 w 263634"/>
              <a:gd name="connsiteY7" fmla="*/ 117149 h 248965"/>
              <a:gd name="connsiteX8" fmla="*/ 87911 w 263634"/>
              <a:gd name="connsiteY8" fmla="*/ 73243 h 248965"/>
              <a:gd name="connsiteX9" fmla="*/ 131817 w 263634"/>
              <a:gd name="connsiteY9" fmla="*/ 29336 h 248965"/>
              <a:gd name="connsiteX10" fmla="*/ 263634 w 263634"/>
              <a:gd name="connsiteY10" fmla="*/ 248966 h 248965"/>
              <a:gd name="connsiteX11" fmla="*/ 190392 w 263634"/>
              <a:gd name="connsiteY11" fmla="*/ 175723 h 248965"/>
              <a:gd name="connsiteX12" fmla="*/ 73243 w 263634"/>
              <a:gd name="connsiteY12" fmla="*/ 175723 h 248965"/>
              <a:gd name="connsiteX13" fmla="*/ 0 w 263634"/>
              <a:gd name="connsiteY13" fmla="*/ 248966 h 248965"/>
              <a:gd name="connsiteX14" fmla="*/ 29238 w 263634"/>
              <a:gd name="connsiteY14" fmla="*/ 248966 h 248965"/>
              <a:gd name="connsiteX15" fmla="*/ 73144 w 263634"/>
              <a:gd name="connsiteY15" fmla="*/ 205060 h 248965"/>
              <a:gd name="connsiteX16" fmla="*/ 190293 w 263634"/>
              <a:gd name="connsiteY16" fmla="*/ 205060 h 248965"/>
              <a:gd name="connsiteX17" fmla="*/ 234199 w 263634"/>
              <a:gd name="connsiteY17" fmla="*/ 248966 h 24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3634" h="248965">
                <a:moveTo>
                  <a:pt x="131817" y="146485"/>
                </a:moveTo>
                <a:cubicBezTo>
                  <a:pt x="172179" y="146485"/>
                  <a:pt x="205060" y="113605"/>
                  <a:pt x="205060" y="73243"/>
                </a:cubicBezTo>
                <a:cubicBezTo>
                  <a:pt x="205060" y="32880"/>
                  <a:pt x="172278" y="0"/>
                  <a:pt x="131817" y="0"/>
                </a:cubicBezTo>
                <a:cubicBezTo>
                  <a:pt x="91356" y="0"/>
                  <a:pt x="58574" y="32880"/>
                  <a:pt x="58574" y="73243"/>
                </a:cubicBezTo>
                <a:cubicBezTo>
                  <a:pt x="58574" y="113605"/>
                  <a:pt x="91356" y="146485"/>
                  <a:pt x="131817" y="146485"/>
                </a:cubicBezTo>
                <a:close/>
                <a:moveTo>
                  <a:pt x="131817" y="29336"/>
                </a:moveTo>
                <a:cubicBezTo>
                  <a:pt x="156034" y="29336"/>
                  <a:pt x="175723" y="49025"/>
                  <a:pt x="175723" y="73243"/>
                </a:cubicBezTo>
                <a:cubicBezTo>
                  <a:pt x="175723" y="97460"/>
                  <a:pt x="156034" y="117149"/>
                  <a:pt x="131817" y="117149"/>
                </a:cubicBezTo>
                <a:cubicBezTo>
                  <a:pt x="107600" y="117149"/>
                  <a:pt x="87911" y="97460"/>
                  <a:pt x="87911" y="73243"/>
                </a:cubicBezTo>
                <a:cubicBezTo>
                  <a:pt x="87911" y="49025"/>
                  <a:pt x="107600" y="29336"/>
                  <a:pt x="131817" y="29336"/>
                </a:cubicBezTo>
                <a:close/>
                <a:moveTo>
                  <a:pt x="263634" y="248966"/>
                </a:moveTo>
                <a:cubicBezTo>
                  <a:pt x="263634" y="208604"/>
                  <a:pt x="230852" y="175723"/>
                  <a:pt x="190392" y="175723"/>
                </a:cubicBezTo>
                <a:lnTo>
                  <a:pt x="73243" y="175723"/>
                </a:lnTo>
                <a:cubicBezTo>
                  <a:pt x="32880" y="175723"/>
                  <a:pt x="0" y="208604"/>
                  <a:pt x="0" y="248966"/>
                </a:cubicBezTo>
                <a:moveTo>
                  <a:pt x="29238" y="248966"/>
                </a:moveTo>
                <a:cubicBezTo>
                  <a:pt x="29238" y="224749"/>
                  <a:pt x="48927" y="205060"/>
                  <a:pt x="73144" y="205060"/>
                </a:cubicBezTo>
                <a:lnTo>
                  <a:pt x="190293" y="205060"/>
                </a:lnTo>
                <a:cubicBezTo>
                  <a:pt x="214510" y="205060"/>
                  <a:pt x="234199" y="224749"/>
                  <a:pt x="234199" y="248966"/>
                </a:cubicBezTo>
              </a:path>
            </a:pathLst>
          </a:custGeom>
          <a:solidFill>
            <a:srgbClr val="FFFFFF"/>
          </a:solidFill>
          <a:ln w="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Tree>
    <p:extLst>
      <p:ext uri="{BB962C8B-B14F-4D97-AF65-F5344CB8AC3E}">
        <p14:creationId xmlns:p14="http://schemas.microsoft.com/office/powerpoint/2010/main" val="1247122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ED43F63-B762-10F4-DF9B-BC1393CCC55D}"/>
              </a:ext>
            </a:extLst>
          </p:cNvPr>
          <p:cNvGraphicFramePr/>
          <p:nvPr>
            <p:extLst>
              <p:ext uri="{D42A27DB-BD31-4B8C-83A1-F6EECF244321}">
                <p14:modId xmlns:p14="http://schemas.microsoft.com/office/powerpoint/2010/main" val="2084573365"/>
              </p:ext>
            </p:extLst>
          </p:nvPr>
        </p:nvGraphicFramePr>
        <p:xfrm>
          <a:off x="7054901" y="1735450"/>
          <a:ext cx="4803463" cy="282039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1">
            <a:extLst>
              <a:ext uri="{FF2B5EF4-FFF2-40B4-BE49-F238E27FC236}">
                <a16:creationId xmlns:a16="http://schemas.microsoft.com/office/drawing/2014/main" id="{8EBD719F-6ECA-291A-6AC4-3EA240EC5B05}"/>
              </a:ext>
            </a:extLst>
          </p:cNvPr>
          <p:cNvSpPr txBox="1">
            <a:spLocks/>
          </p:cNvSpPr>
          <p:nvPr/>
        </p:nvSpPr>
        <p:spPr>
          <a:xfrm>
            <a:off x="249685" y="280897"/>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How Did the Next-Generation mt-sDNA Test Data Compare to FIT* in the BLUE-C Study?</a:t>
            </a:r>
          </a:p>
        </p:txBody>
      </p:sp>
      <p:sp>
        <p:nvSpPr>
          <p:cNvPr id="5" name="Text Placeholder 50">
            <a:extLst>
              <a:ext uri="{FF2B5EF4-FFF2-40B4-BE49-F238E27FC236}">
                <a16:creationId xmlns:a16="http://schemas.microsoft.com/office/drawing/2014/main" id="{59CA5CF2-6DA7-7EDD-2125-EBFBEC92EB8D}"/>
              </a:ext>
            </a:extLst>
          </p:cNvPr>
          <p:cNvSpPr txBox="1">
            <a:spLocks/>
          </p:cNvSpPr>
          <p:nvPr/>
        </p:nvSpPr>
        <p:spPr>
          <a:xfrm>
            <a:off x="367554" y="5667757"/>
            <a:ext cx="11486307" cy="105025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75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b="0" i="0" u="none" strike="noStrike" kern="1200" cap="none" spc="0" normalizeH="0" baseline="0" noProof="0" dirty="0">
              <a:ln>
                <a:noFill/>
              </a:ln>
              <a:solidFill>
                <a:schemeClr val="tx2"/>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schemeClr val="tx2"/>
                </a:solidFill>
                <a:effectLst/>
                <a:uLnTx/>
                <a:uFillTx/>
                <a:latin typeface="Arial"/>
                <a:ea typeface="+mn-ea"/>
                <a:cs typeface="Arial"/>
              </a:rPr>
              <a:t>*Positivity cutoff: hemoglobin &gt;100 ng/mL. </a:t>
            </a:r>
            <a:endPar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b="1" i="0" u="none" strike="noStrike" kern="1200" cap="none" spc="0" normalizeH="0" baseline="0" noProof="0" dirty="0">
                <a:ln>
                  <a:noFill/>
                </a:ln>
                <a:solidFill>
                  <a:schemeClr val="tx2"/>
                </a:solidFill>
                <a:effectLst/>
                <a:uLnTx/>
                <a:uFillTx/>
                <a:latin typeface="Arial"/>
                <a:ea typeface="+mn-ea"/>
                <a:cs typeface="Arial"/>
              </a:rPr>
              <a:t>CI: </a:t>
            </a:r>
            <a:r>
              <a:rPr kumimoji="0" lang="en-US" b="0" i="0" u="none" strike="noStrike" kern="1200" cap="none" spc="0" normalizeH="0" baseline="0" noProof="0" dirty="0">
                <a:ln>
                  <a:noFill/>
                </a:ln>
                <a:solidFill>
                  <a:schemeClr val="tx2"/>
                </a:solidFill>
                <a:effectLst/>
                <a:uLnTx/>
                <a:uFillTx/>
                <a:latin typeface="Arial"/>
                <a:ea typeface="+mn-ea"/>
                <a:cs typeface="Arial"/>
              </a:rPr>
              <a:t>confidence interval;</a:t>
            </a:r>
            <a:r>
              <a:rPr kumimoji="0" lang="en-US" b="1" i="0" u="none" strike="noStrike" kern="1200" cap="none" spc="0" normalizeH="0" baseline="0" noProof="0" dirty="0">
                <a:ln>
                  <a:noFill/>
                </a:ln>
                <a:solidFill>
                  <a:schemeClr val="tx2"/>
                </a:solidFill>
                <a:effectLst/>
                <a:uLnTx/>
                <a:uFillTx/>
                <a:latin typeface="Arial"/>
                <a:ea typeface="+mn-ea"/>
                <a:cs typeface="Arial"/>
              </a:rPr>
              <a:t> </a:t>
            </a:r>
            <a:r>
              <a:rPr kumimoji="0" lang="en-US"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FIT: </a:t>
            </a: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fecal immunochemical test (*Polymedco OC-Auto</a:t>
            </a:r>
            <a:r>
              <a:rPr kumimoji="0" lang="en-US" b="0" i="0" u="none" strike="noStrike" kern="1200" cap="none" spc="0" normalizeH="0" baseline="3000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Micro 80 </a:t>
            </a:r>
            <a:r>
              <a:rPr kumimoji="0" lang="en-US" b="0" i="0" u="none" strike="noStrike" kern="1200" cap="none" spc="0" normalizeH="0" baseline="0" noProof="0" dirty="0" err="1">
                <a:ln>
                  <a:noFill/>
                </a:ln>
                <a:solidFill>
                  <a:schemeClr val="tx2"/>
                </a:solidFill>
                <a:effectLst/>
                <a:uLnTx/>
                <a:uFillTx/>
                <a:latin typeface="Arial" panose="020B0604020202020204" pitchFamily="34" charset="0"/>
                <a:ea typeface="+mn-ea"/>
                <a:cs typeface="Arial" panose="020B0604020202020204" pitchFamily="34" charset="0"/>
              </a:rPr>
              <a:t>iFOB</a:t>
            </a: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Test, positivity cutoff: hemoglobin &gt;100 ng/ mL); </a:t>
            </a:r>
            <a:endParaRPr kumimoji="0" lang="en-US"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1. </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Imperiale TF, et al. </a:t>
            </a:r>
            <a:r>
              <a:rPr kumimoji="0" lang="en-US"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2024;390(Suppl):S1-S46.</a:t>
            </a:r>
            <a:r>
              <a:rPr kumimoji="0" lang="en-US" b="0" i="0" u="none" strike="noStrike" kern="1200" cap="none" spc="0" normalizeH="0" baseline="0" noProof="0" dirty="0">
                <a:ln>
                  <a:noFill/>
                </a:ln>
                <a:solidFill>
                  <a:schemeClr val="tx2"/>
                </a:solidFill>
                <a:effectLst/>
                <a:uLnTx/>
                <a:uFillTx/>
                <a:latin typeface="Arial"/>
                <a:ea typeface="+mn-ea"/>
                <a:cs typeface="Arial"/>
              </a:rPr>
              <a:t> </a:t>
            </a: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2. Zhu X, et al. </a:t>
            </a:r>
            <a:r>
              <a:rPr kumimoji="0" lang="en-US" b="0" i="1"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Cancer Prev Res</a:t>
            </a: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2021;14(5):603-614.</a:t>
            </a:r>
          </a:p>
        </p:txBody>
      </p:sp>
      <p:graphicFrame>
        <p:nvGraphicFramePr>
          <p:cNvPr id="6" name="Chart 5">
            <a:extLst>
              <a:ext uri="{FF2B5EF4-FFF2-40B4-BE49-F238E27FC236}">
                <a16:creationId xmlns:a16="http://schemas.microsoft.com/office/drawing/2014/main" id="{75B32E41-B8D8-C71C-A4C5-30F34ECBD817}"/>
              </a:ext>
            </a:extLst>
          </p:cNvPr>
          <p:cNvGraphicFramePr/>
          <p:nvPr>
            <p:extLst>
              <p:ext uri="{D42A27DB-BD31-4B8C-83A1-F6EECF244321}">
                <p14:modId xmlns:p14="http://schemas.microsoft.com/office/powerpoint/2010/main" val="1573373737"/>
              </p:ext>
            </p:extLst>
          </p:nvPr>
        </p:nvGraphicFramePr>
        <p:xfrm>
          <a:off x="1173298" y="1735450"/>
          <a:ext cx="5300888" cy="282039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0EEE8176-E9A2-FB1C-99BF-CF5F197FDB65}"/>
              </a:ext>
            </a:extLst>
          </p:cNvPr>
          <p:cNvSpPr txBox="1"/>
          <p:nvPr/>
        </p:nvSpPr>
        <p:spPr>
          <a:xfrm>
            <a:off x="1562053" y="4085908"/>
            <a:ext cx="467430" cy="184666"/>
          </a:xfrm>
          <a:prstGeom prst="rect">
            <a:avLst/>
          </a:prstGeom>
          <a:noFill/>
        </p:spPr>
        <p:txBody>
          <a:bodyPr wrap="square" lIns="0" rIns="0" rtlCol="0" anchor="b" anchorCtr="0">
            <a:noAutofit/>
          </a:bodyPr>
          <a:lstStyle/>
          <a:p>
            <a:pPr algn="ctr"/>
            <a:r>
              <a:rPr lang="en-US" sz="750">
                <a:solidFill>
                  <a:prstClr val="white"/>
                </a:solidFill>
                <a:cs typeface="Arial" panose="020B0604020202020204" pitchFamily="34" charset="0"/>
              </a:rPr>
              <a:t>n=58</a:t>
            </a:r>
          </a:p>
        </p:txBody>
      </p:sp>
      <p:sp>
        <p:nvSpPr>
          <p:cNvPr id="8" name="TextBox 7">
            <a:extLst>
              <a:ext uri="{FF2B5EF4-FFF2-40B4-BE49-F238E27FC236}">
                <a16:creationId xmlns:a16="http://schemas.microsoft.com/office/drawing/2014/main" id="{5BEA99DC-54D7-A789-D129-53FC0C086FD9}"/>
              </a:ext>
            </a:extLst>
          </p:cNvPr>
          <p:cNvSpPr txBox="1"/>
          <p:nvPr/>
        </p:nvSpPr>
        <p:spPr>
          <a:xfrm>
            <a:off x="2003584" y="4085908"/>
            <a:ext cx="467430" cy="184666"/>
          </a:xfrm>
          <a:prstGeom prst="rect">
            <a:avLst/>
          </a:prstGeom>
          <a:noFill/>
        </p:spPr>
        <p:txBody>
          <a:bodyPr wrap="square" lIns="0" rIns="0" rtlCol="0" anchor="b" anchorCtr="0">
            <a:noAutofit/>
          </a:bodyPr>
          <a:lstStyle/>
          <a:p>
            <a:pPr algn="ctr"/>
            <a:r>
              <a:rPr lang="en-US" sz="750">
                <a:solidFill>
                  <a:prstClr val="black"/>
                </a:solidFill>
                <a:cs typeface="Arial" panose="020B0604020202020204" pitchFamily="34" charset="0"/>
              </a:rPr>
              <a:t>n=58</a:t>
            </a:r>
          </a:p>
        </p:txBody>
      </p:sp>
      <p:sp>
        <p:nvSpPr>
          <p:cNvPr id="9" name="TextBox 8">
            <a:extLst>
              <a:ext uri="{FF2B5EF4-FFF2-40B4-BE49-F238E27FC236}">
                <a16:creationId xmlns:a16="http://schemas.microsoft.com/office/drawing/2014/main" id="{33E0EF7F-9D69-6848-686D-99FE776E1645}"/>
              </a:ext>
            </a:extLst>
          </p:cNvPr>
          <p:cNvSpPr txBox="1"/>
          <p:nvPr/>
        </p:nvSpPr>
        <p:spPr>
          <a:xfrm>
            <a:off x="2478501" y="4085908"/>
            <a:ext cx="591955" cy="184666"/>
          </a:xfrm>
          <a:prstGeom prst="rect">
            <a:avLst/>
          </a:prstGeom>
          <a:noFill/>
        </p:spPr>
        <p:txBody>
          <a:bodyPr wrap="square" lIns="0" rIns="0" rtlCol="0" anchor="b" anchorCtr="0">
            <a:noAutofit/>
          </a:bodyPr>
          <a:lstStyle/>
          <a:p>
            <a:pPr algn="ctr"/>
            <a:r>
              <a:rPr lang="en-US" sz="750">
                <a:solidFill>
                  <a:prstClr val="white"/>
                </a:solidFill>
                <a:cs typeface="Arial" panose="020B0604020202020204" pitchFamily="34" charset="0"/>
              </a:rPr>
              <a:t>n=300</a:t>
            </a:r>
          </a:p>
        </p:txBody>
      </p:sp>
      <p:sp>
        <p:nvSpPr>
          <p:cNvPr id="10" name="TextBox 9">
            <a:extLst>
              <a:ext uri="{FF2B5EF4-FFF2-40B4-BE49-F238E27FC236}">
                <a16:creationId xmlns:a16="http://schemas.microsoft.com/office/drawing/2014/main" id="{7B57E853-4A33-B944-1E23-EDEE794D440C}"/>
              </a:ext>
            </a:extLst>
          </p:cNvPr>
          <p:cNvSpPr txBox="1"/>
          <p:nvPr/>
        </p:nvSpPr>
        <p:spPr>
          <a:xfrm>
            <a:off x="2897070" y="4085908"/>
            <a:ext cx="591955" cy="184666"/>
          </a:xfrm>
          <a:prstGeom prst="rect">
            <a:avLst/>
          </a:prstGeom>
          <a:noFill/>
        </p:spPr>
        <p:txBody>
          <a:bodyPr wrap="square" lIns="0" rIns="0" rtlCol="0" anchor="b" anchorCtr="0">
            <a:noAutofit/>
          </a:bodyPr>
          <a:lstStyle/>
          <a:p>
            <a:pPr algn="ctr"/>
            <a:r>
              <a:rPr lang="en-US" sz="750">
                <a:solidFill>
                  <a:prstClr val="black"/>
                </a:solidFill>
                <a:cs typeface="Arial" panose="020B0604020202020204" pitchFamily="34" charset="0"/>
              </a:rPr>
              <a:t>n=300</a:t>
            </a:r>
          </a:p>
        </p:txBody>
      </p:sp>
      <p:sp>
        <p:nvSpPr>
          <p:cNvPr id="11" name="TextBox 10">
            <a:extLst>
              <a:ext uri="{FF2B5EF4-FFF2-40B4-BE49-F238E27FC236}">
                <a16:creationId xmlns:a16="http://schemas.microsoft.com/office/drawing/2014/main" id="{CD581E22-E303-7569-6ADB-00BFDE06EF6B}"/>
              </a:ext>
            </a:extLst>
          </p:cNvPr>
          <p:cNvSpPr txBox="1"/>
          <p:nvPr/>
        </p:nvSpPr>
        <p:spPr>
          <a:xfrm>
            <a:off x="3422354" y="4085908"/>
            <a:ext cx="591955" cy="184666"/>
          </a:xfrm>
          <a:prstGeom prst="rect">
            <a:avLst/>
          </a:prstGeom>
          <a:noFill/>
        </p:spPr>
        <p:txBody>
          <a:bodyPr wrap="square" lIns="0" rIns="0" rtlCol="0" anchor="b" anchorCtr="0">
            <a:noAutofit/>
          </a:bodyPr>
          <a:lstStyle/>
          <a:p>
            <a:pPr algn="ctr"/>
            <a:r>
              <a:rPr lang="en-US" sz="750" dirty="0">
                <a:solidFill>
                  <a:prstClr val="white"/>
                </a:solidFill>
                <a:cs typeface="Arial" panose="020B0604020202020204" pitchFamily="34" charset="0"/>
              </a:rPr>
              <a:t>n=9153</a:t>
            </a:r>
          </a:p>
        </p:txBody>
      </p:sp>
      <p:sp>
        <p:nvSpPr>
          <p:cNvPr id="12" name="TextBox 11">
            <a:extLst>
              <a:ext uri="{FF2B5EF4-FFF2-40B4-BE49-F238E27FC236}">
                <a16:creationId xmlns:a16="http://schemas.microsoft.com/office/drawing/2014/main" id="{E8321322-C721-EC59-6FCF-C16E802410D5}"/>
              </a:ext>
            </a:extLst>
          </p:cNvPr>
          <p:cNvSpPr txBox="1"/>
          <p:nvPr/>
        </p:nvSpPr>
        <p:spPr>
          <a:xfrm>
            <a:off x="3848330" y="4085908"/>
            <a:ext cx="591955" cy="184666"/>
          </a:xfrm>
          <a:prstGeom prst="rect">
            <a:avLst/>
          </a:prstGeom>
          <a:noFill/>
        </p:spPr>
        <p:txBody>
          <a:bodyPr wrap="square" lIns="0" rIns="0" rtlCol="0" anchor="b" anchorCtr="0">
            <a:noAutofit/>
          </a:bodyPr>
          <a:lstStyle/>
          <a:p>
            <a:pPr algn="ctr"/>
            <a:r>
              <a:rPr lang="en-US" sz="750">
                <a:solidFill>
                  <a:prstClr val="black"/>
                </a:solidFill>
                <a:cs typeface="Arial" panose="020B0604020202020204" pitchFamily="34" charset="0"/>
              </a:rPr>
              <a:t>n=9153</a:t>
            </a:r>
          </a:p>
        </p:txBody>
      </p:sp>
      <p:sp>
        <p:nvSpPr>
          <p:cNvPr id="13" name="TextBox 12">
            <a:extLst>
              <a:ext uri="{FF2B5EF4-FFF2-40B4-BE49-F238E27FC236}">
                <a16:creationId xmlns:a16="http://schemas.microsoft.com/office/drawing/2014/main" id="{FF14C901-6B4D-4724-A9B8-C6E8954D29F0}"/>
              </a:ext>
            </a:extLst>
          </p:cNvPr>
          <p:cNvSpPr txBox="1"/>
          <p:nvPr/>
        </p:nvSpPr>
        <p:spPr>
          <a:xfrm>
            <a:off x="4384418" y="3993575"/>
            <a:ext cx="591955" cy="276999"/>
          </a:xfrm>
          <a:prstGeom prst="rect">
            <a:avLst/>
          </a:prstGeom>
          <a:noFill/>
        </p:spPr>
        <p:txBody>
          <a:bodyPr wrap="square" lIns="0" rIns="0" rtlCol="0" anchor="b" anchorCtr="0">
            <a:noAutofit/>
          </a:bodyPr>
          <a:lstStyle/>
          <a:p>
            <a:pPr algn="ctr"/>
            <a:endParaRPr lang="en-US" sz="750">
              <a:solidFill>
                <a:prstClr val="white"/>
              </a:solidFill>
              <a:cs typeface="Arial" panose="020B0604020202020204" pitchFamily="34" charset="0"/>
            </a:endParaRPr>
          </a:p>
          <a:p>
            <a:pPr algn="ctr"/>
            <a:r>
              <a:rPr lang="en-US" sz="750">
                <a:solidFill>
                  <a:prstClr val="white"/>
                </a:solidFill>
                <a:cs typeface="Arial" panose="020B0604020202020204" pitchFamily="34" charset="0"/>
              </a:rPr>
              <a:t>n=7741</a:t>
            </a:r>
          </a:p>
        </p:txBody>
      </p:sp>
      <p:sp>
        <p:nvSpPr>
          <p:cNvPr id="14" name="TextBox 13">
            <a:extLst>
              <a:ext uri="{FF2B5EF4-FFF2-40B4-BE49-F238E27FC236}">
                <a16:creationId xmlns:a16="http://schemas.microsoft.com/office/drawing/2014/main" id="{40CAA93A-C119-36B8-835B-EAD0514EF02B}"/>
              </a:ext>
            </a:extLst>
          </p:cNvPr>
          <p:cNvSpPr txBox="1"/>
          <p:nvPr/>
        </p:nvSpPr>
        <p:spPr>
          <a:xfrm>
            <a:off x="4807422" y="3993575"/>
            <a:ext cx="591955" cy="276999"/>
          </a:xfrm>
          <a:prstGeom prst="rect">
            <a:avLst/>
          </a:prstGeom>
          <a:noFill/>
        </p:spPr>
        <p:txBody>
          <a:bodyPr wrap="square" lIns="0" rIns="0" rtlCol="0" anchor="b" anchorCtr="0">
            <a:noAutofit/>
          </a:bodyPr>
          <a:lstStyle/>
          <a:p>
            <a:pPr algn="ctr"/>
            <a:endParaRPr lang="en-US" sz="750">
              <a:solidFill>
                <a:prstClr val="black"/>
              </a:solidFill>
              <a:cs typeface="Arial" panose="020B0604020202020204" pitchFamily="34" charset="0"/>
            </a:endParaRPr>
          </a:p>
          <a:p>
            <a:pPr algn="ctr"/>
            <a:r>
              <a:rPr lang="en-US" sz="750">
                <a:solidFill>
                  <a:prstClr val="black"/>
                </a:solidFill>
                <a:cs typeface="Arial" panose="020B0604020202020204" pitchFamily="34" charset="0"/>
              </a:rPr>
              <a:t>n=7741</a:t>
            </a:r>
          </a:p>
        </p:txBody>
      </p:sp>
      <p:sp>
        <p:nvSpPr>
          <p:cNvPr id="15" name="TextBox 14">
            <a:extLst>
              <a:ext uri="{FF2B5EF4-FFF2-40B4-BE49-F238E27FC236}">
                <a16:creationId xmlns:a16="http://schemas.microsoft.com/office/drawing/2014/main" id="{F56FEB3B-FCDF-7700-54EC-B677B9541460}"/>
              </a:ext>
            </a:extLst>
          </p:cNvPr>
          <p:cNvSpPr txBox="1"/>
          <p:nvPr/>
        </p:nvSpPr>
        <p:spPr>
          <a:xfrm>
            <a:off x="5348570" y="3993575"/>
            <a:ext cx="591955" cy="276999"/>
          </a:xfrm>
          <a:prstGeom prst="rect">
            <a:avLst/>
          </a:prstGeom>
          <a:noFill/>
        </p:spPr>
        <p:txBody>
          <a:bodyPr wrap="square" lIns="0" rIns="0" rtlCol="0" anchor="b" anchorCtr="0">
            <a:noAutofit/>
          </a:bodyPr>
          <a:lstStyle/>
          <a:p>
            <a:pPr algn="ctr"/>
            <a:endParaRPr lang="en-US" sz="750">
              <a:solidFill>
                <a:prstClr val="white"/>
              </a:solidFill>
              <a:cs typeface="Arial" panose="020B0604020202020204" pitchFamily="34" charset="0"/>
            </a:endParaRPr>
          </a:p>
          <a:p>
            <a:pPr algn="ctr"/>
            <a:r>
              <a:rPr lang="en-US" sz="750">
                <a:solidFill>
                  <a:prstClr val="white"/>
                </a:solidFill>
                <a:cs typeface="Arial" panose="020B0604020202020204" pitchFamily="34" charset="0"/>
              </a:rPr>
              <a:t>n=682</a:t>
            </a:r>
          </a:p>
        </p:txBody>
      </p:sp>
      <p:sp>
        <p:nvSpPr>
          <p:cNvPr id="16" name="TextBox 15">
            <a:extLst>
              <a:ext uri="{FF2B5EF4-FFF2-40B4-BE49-F238E27FC236}">
                <a16:creationId xmlns:a16="http://schemas.microsoft.com/office/drawing/2014/main" id="{38886ADE-C43E-F765-0B86-A8E3017E2174}"/>
              </a:ext>
            </a:extLst>
          </p:cNvPr>
          <p:cNvSpPr txBox="1"/>
          <p:nvPr/>
        </p:nvSpPr>
        <p:spPr>
          <a:xfrm>
            <a:off x="5749495" y="3993575"/>
            <a:ext cx="591955" cy="276999"/>
          </a:xfrm>
          <a:prstGeom prst="rect">
            <a:avLst/>
          </a:prstGeom>
          <a:noFill/>
        </p:spPr>
        <p:txBody>
          <a:bodyPr wrap="square" lIns="0" rIns="0" rtlCol="0" anchor="b" anchorCtr="0">
            <a:noAutofit/>
          </a:bodyPr>
          <a:lstStyle/>
          <a:p>
            <a:pPr algn="ctr"/>
            <a:endParaRPr lang="en-US" sz="750">
              <a:solidFill>
                <a:prstClr val="black"/>
              </a:solidFill>
              <a:cs typeface="Arial" panose="020B0604020202020204" pitchFamily="34" charset="0"/>
            </a:endParaRPr>
          </a:p>
          <a:p>
            <a:pPr algn="ctr"/>
            <a:r>
              <a:rPr lang="en-US" sz="750">
                <a:solidFill>
                  <a:prstClr val="black"/>
                </a:solidFill>
                <a:cs typeface="Arial" panose="020B0604020202020204" pitchFamily="34" charset="0"/>
              </a:rPr>
              <a:t>n=682</a:t>
            </a:r>
          </a:p>
        </p:txBody>
      </p:sp>
      <p:sp>
        <p:nvSpPr>
          <p:cNvPr id="17" name="Rectangle 16">
            <a:extLst>
              <a:ext uri="{FF2B5EF4-FFF2-40B4-BE49-F238E27FC236}">
                <a16:creationId xmlns:a16="http://schemas.microsoft.com/office/drawing/2014/main" id="{204AB27F-D2E4-A43F-51DF-A79B1EAFFB4B}"/>
              </a:ext>
            </a:extLst>
          </p:cNvPr>
          <p:cNvSpPr/>
          <p:nvPr/>
        </p:nvSpPr>
        <p:spPr>
          <a:xfrm>
            <a:off x="2634285" y="2246718"/>
            <a:ext cx="1677542" cy="508568"/>
          </a:xfrm>
          <a:prstGeom prst="rect">
            <a:avLst/>
          </a:prstGeom>
          <a:noFill/>
          <a:ln w="38100" cap="flat" cmpd="sng" algn="ctr">
            <a:solidFill>
              <a:srgbClr val="EE6C4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18" name="Rectangle 17">
            <a:extLst>
              <a:ext uri="{FF2B5EF4-FFF2-40B4-BE49-F238E27FC236}">
                <a16:creationId xmlns:a16="http://schemas.microsoft.com/office/drawing/2014/main" id="{C1A744C6-1C4E-2F40-FED5-C3ECBC64FC8E}"/>
              </a:ext>
            </a:extLst>
          </p:cNvPr>
          <p:cNvSpPr/>
          <p:nvPr/>
        </p:nvSpPr>
        <p:spPr>
          <a:xfrm>
            <a:off x="8383312" y="2260675"/>
            <a:ext cx="1520125" cy="508568"/>
          </a:xfrm>
          <a:prstGeom prst="rect">
            <a:avLst/>
          </a:prstGeom>
          <a:noFill/>
          <a:ln w="38100" cap="flat" cmpd="sng" algn="ctr">
            <a:solidFill>
              <a:srgbClr val="EE6C4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19" name="TextBox 18">
            <a:extLst>
              <a:ext uri="{FF2B5EF4-FFF2-40B4-BE49-F238E27FC236}">
                <a16:creationId xmlns:a16="http://schemas.microsoft.com/office/drawing/2014/main" id="{A54E9F90-D0A8-957D-0230-09F1586D9774}"/>
              </a:ext>
            </a:extLst>
          </p:cNvPr>
          <p:cNvSpPr txBox="1"/>
          <p:nvPr/>
        </p:nvSpPr>
        <p:spPr>
          <a:xfrm>
            <a:off x="7442178" y="4085908"/>
            <a:ext cx="423567" cy="184666"/>
          </a:xfrm>
          <a:prstGeom prst="rect">
            <a:avLst/>
          </a:prstGeom>
          <a:noFill/>
        </p:spPr>
        <p:txBody>
          <a:bodyPr wrap="square" lIns="0" rIns="0" rtlCol="0" anchor="b" anchorCtr="0">
            <a:noAutofit/>
          </a:bodyPr>
          <a:lstStyle/>
          <a:p>
            <a:pPr algn="ctr"/>
            <a:r>
              <a:rPr lang="en-US" sz="750">
                <a:solidFill>
                  <a:prstClr val="white"/>
                </a:solidFill>
                <a:cs typeface="Arial" panose="020B0604020202020204" pitchFamily="34" charset="0"/>
              </a:rPr>
              <a:t>n=43</a:t>
            </a:r>
          </a:p>
        </p:txBody>
      </p:sp>
      <p:sp>
        <p:nvSpPr>
          <p:cNvPr id="20" name="TextBox 19">
            <a:extLst>
              <a:ext uri="{FF2B5EF4-FFF2-40B4-BE49-F238E27FC236}">
                <a16:creationId xmlns:a16="http://schemas.microsoft.com/office/drawing/2014/main" id="{C613EE10-2328-1C0E-D75E-4B5A251F02F3}"/>
              </a:ext>
            </a:extLst>
          </p:cNvPr>
          <p:cNvSpPr txBox="1"/>
          <p:nvPr/>
        </p:nvSpPr>
        <p:spPr>
          <a:xfrm>
            <a:off x="7826000" y="4085908"/>
            <a:ext cx="423567" cy="184666"/>
          </a:xfrm>
          <a:prstGeom prst="rect">
            <a:avLst/>
          </a:prstGeom>
          <a:noFill/>
        </p:spPr>
        <p:txBody>
          <a:bodyPr wrap="square" lIns="0" rIns="0" rtlCol="0" anchor="b" anchorCtr="0">
            <a:noAutofit/>
          </a:bodyPr>
          <a:lstStyle/>
          <a:p>
            <a:pPr algn="ctr"/>
            <a:r>
              <a:rPr lang="en-US" sz="750">
                <a:solidFill>
                  <a:prstClr val="black"/>
                </a:solidFill>
                <a:cs typeface="Arial" panose="020B0604020202020204" pitchFamily="34" charset="0"/>
              </a:rPr>
              <a:t>n=43</a:t>
            </a:r>
          </a:p>
        </p:txBody>
      </p:sp>
      <p:sp>
        <p:nvSpPr>
          <p:cNvPr id="21" name="TextBox 20">
            <a:extLst>
              <a:ext uri="{FF2B5EF4-FFF2-40B4-BE49-F238E27FC236}">
                <a16:creationId xmlns:a16="http://schemas.microsoft.com/office/drawing/2014/main" id="{6B52B426-F85E-50E9-E17A-EA5FADA5B1AA}"/>
              </a:ext>
            </a:extLst>
          </p:cNvPr>
          <p:cNvSpPr txBox="1"/>
          <p:nvPr/>
        </p:nvSpPr>
        <p:spPr>
          <a:xfrm>
            <a:off x="8261591" y="3993575"/>
            <a:ext cx="536407" cy="276999"/>
          </a:xfrm>
          <a:prstGeom prst="rect">
            <a:avLst/>
          </a:prstGeom>
          <a:noFill/>
        </p:spPr>
        <p:txBody>
          <a:bodyPr wrap="square" lIns="0" rIns="0" rtlCol="0" anchor="b" anchorCtr="0">
            <a:noAutofit/>
          </a:bodyPr>
          <a:lstStyle/>
          <a:p>
            <a:pPr algn="ctr"/>
            <a:endParaRPr lang="en-US" sz="750">
              <a:solidFill>
                <a:prstClr val="white"/>
              </a:solidFill>
              <a:cs typeface="Arial" panose="020B0604020202020204" pitchFamily="34" charset="0"/>
            </a:endParaRPr>
          </a:p>
          <a:p>
            <a:pPr algn="ctr"/>
            <a:r>
              <a:rPr lang="en-US" sz="750">
                <a:solidFill>
                  <a:prstClr val="white"/>
                </a:solidFill>
                <a:cs typeface="Arial" panose="020B0604020202020204" pitchFamily="34" charset="0"/>
              </a:rPr>
              <a:t>n=216</a:t>
            </a:r>
          </a:p>
        </p:txBody>
      </p:sp>
      <p:sp>
        <p:nvSpPr>
          <p:cNvPr id="22" name="TextBox 21">
            <a:extLst>
              <a:ext uri="{FF2B5EF4-FFF2-40B4-BE49-F238E27FC236}">
                <a16:creationId xmlns:a16="http://schemas.microsoft.com/office/drawing/2014/main" id="{1151F74F-DF2C-9794-DAEC-1EBB78214B94}"/>
              </a:ext>
            </a:extLst>
          </p:cNvPr>
          <p:cNvSpPr txBox="1"/>
          <p:nvPr/>
        </p:nvSpPr>
        <p:spPr>
          <a:xfrm>
            <a:off x="8631948" y="3993575"/>
            <a:ext cx="536407" cy="276999"/>
          </a:xfrm>
          <a:prstGeom prst="rect">
            <a:avLst/>
          </a:prstGeom>
          <a:noFill/>
        </p:spPr>
        <p:txBody>
          <a:bodyPr wrap="square" lIns="0" rIns="0" rtlCol="0" anchor="b" anchorCtr="0">
            <a:noAutofit/>
          </a:bodyPr>
          <a:lstStyle/>
          <a:p>
            <a:pPr algn="ctr"/>
            <a:endParaRPr lang="en-US" sz="750">
              <a:solidFill>
                <a:prstClr val="black"/>
              </a:solidFill>
              <a:cs typeface="Arial" panose="020B0604020202020204" pitchFamily="34" charset="0"/>
            </a:endParaRPr>
          </a:p>
          <a:p>
            <a:pPr algn="ctr"/>
            <a:r>
              <a:rPr lang="en-US" sz="750">
                <a:solidFill>
                  <a:prstClr val="black"/>
                </a:solidFill>
                <a:cs typeface="Arial" panose="020B0604020202020204" pitchFamily="34" charset="0"/>
              </a:rPr>
              <a:t>n=216</a:t>
            </a:r>
          </a:p>
        </p:txBody>
      </p:sp>
      <p:sp>
        <p:nvSpPr>
          <p:cNvPr id="23" name="TextBox 22">
            <a:extLst>
              <a:ext uri="{FF2B5EF4-FFF2-40B4-BE49-F238E27FC236}">
                <a16:creationId xmlns:a16="http://schemas.microsoft.com/office/drawing/2014/main" id="{0D3DD7A7-0556-A641-3501-B3EF2310A51D}"/>
              </a:ext>
            </a:extLst>
          </p:cNvPr>
          <p:cNvSpPr txBox="1"/>
          <p:nvPr/>
        </p:nvSpPr>
        <p:spPr>
          <a:xfrm>
            <a:off x="9118001" y="4085908"/>
            <a:ext cx="536407" cy="184666"/>
          </a:xfrm>
          <a:prstGeom prst="rect">
            <a:avLst/>
          </a:prstGeom>
          <a:noFill/>
        </p:spPr>
        <p:txBody>
          <a:bodyPr wrap="square" lIns="0" rIns="0" rtlCol="0" anchor="b" anchorCtr="0">
            <a:noAutofit/>
          </a:bodyPr>
          <a:lstStyle/>
          <a:p>
            <a:pPr algn="ctr"/>
            <a:r>
              <a:rPr lang="en-US" sz="750">
                <a:solidFill>
                  <a:prstClr val="white"/>
                </a:solidFill>
                <a:cs typeface="Arial" panose="020B0604020202020204" pitchFamily="34" charset="0"/>
              </a:rPr>
              <a:t>n=5712</a:t>
            </a:r>
          </a:p>
        </p:txBody>
      </p:sp>
      <p:sp>
        <p:nvSpPr>
          <p:cNvPr id="24" name="TextBox 23">
            <a:extLst>
              <a:ext uri="{FF2B5EF4-FFF2-40B4-BE49-F238E27FC236}">
                <a16:creationId xmlns:a16="http://schemas.microsoft.com/office/drawing/2014/main" id="{041A4EDB-1BDE-2ACB-899D-0D9C0B699BF0}"/>
              </a:ext>
            </a:extLst>
          </p:cNvPr>
          <p:cNvSpPr txBox="1"/>
          <p:nvPr/>
        </p:nvSpPr>
        <p:spPr>
          <a:xfrm>
            <a:off x="9512453" y="3993575"/>
            <a:ext cx="536407" cy="276999"/>
          </a:xfrm>
          <a:prstGeom prst="rect">
            <a:avLst/>
          </a:prstGeom>
          <a:noFill/>
        </p:spPr>
        <p:txBody>
          <a:bodyPr wrap="square" lIns="0" rIns="0" rtlCol="0" anchor="b" anchorCtr="0">
            <a:noAutofit/>
          </a:bodyPr>
          <a:lstStyle/>
          <a:p>
            <a:pPr algn="ctr"/>
            <a:r>
              <a:rPr lang="en-US" sz="750" dirty="0">
                <a:solidFill>
                  <a:prstClr val="black"/>
                </a:solidFill>
                <a:cs typeface="Arial" panose="020B0604020202020204" pitchFamily="34" charset="0"/>
              </a:rPr>
              <a:t> </a:t>
            </a:r>
          </a:p>
          <a:p>
            <a:pPr algn="ctr"/>
            <a:r>
              <a:rPr lang="en-US" sz="750" dirty="0">
                <a:solidFill>
                  <a:prstClr val="black"/>
                </a:solidFill>
                <a:cs typeface="Arial" panose="020B0604020202020204" pitchFamily="34" charset="0"/>
              </a:rPr>
              <a:t>n=5712</a:t>
            </a:r>
          </a:p>
        </p:txBody>
      </p:sp>
      <p:sp>
        <p:nvSpPr>
          <p:cNvPr id="25" name="TextBox 24">
            <a:extLst>
              <a:ext uri="{FF2B5EF4-FFF2-40B4-BE49-F238E27FC236}">
                <a16:creationId xmlns:a16="http://schemas.microsoft.com/office/drawing/2014/main" id="{EE17F8A7-1801-363F-2C8B-F001780380D0}"/>
              </a:ext>
            </a:extLst>
          </p:cNvPr>
          <p:cNvSpPr txBox="1"/>
          <p:nvPr/>
        </p:nvSpPr>
        <p:spPr>
          <a:xfrm>
            <a:off x="9959821" y="3993575"/>
            <a:ext cx="536407" cy="276999"/>
          </a:xfrm>
          <a:prstGeom prst="rect">
            <a:avLst/>
          </a:prstGeom>
          <a:noFill/>
        </p:spPr>
        <p:txBody>
          <a:bodyPr wrap="square" lIns="0" rIns="0" rtlCol="0" anchor="b" anchorCtr="0">
            <a:noAutofit/>
          </a:bodyPr>
          <a:lstStyle/>
          <a:p>
            <a:pPr algn="ctr"/>
            <a:r>
              <a:rPr lang="en-US" sz="750" dirty="0">
                <a:solidFill>
                  <a:prstClr val="white"/>
                </a:solidFill>
                <a:cs typeface="Arial" panose="020B0604020202020204" pitchFamily="34" charset="0"/>
              </a:rPr>
              <a:t> </a:t>
            </a:r>
          </a:p>
          <a:p>
            <a:pPr algn="ctr"/>
            <a:r>
              <a:rPr lang="en-US" sz="750" dirty="0">
                <a:solidFill>
                  <a:prstClr val="white"/>
                </a:solidFill>
                <a:cs typeface="Arial" panose="020B0604020202020204" pitchFamily="34" charset="0"/>
              </a:rPr>
              <a:t>n=4612</a:t>
            </a:r>
          </a:p>
        </p:txBody>
      </p:sp>
      <p:sp>
        <p:nvSpPr>
          <p:cNvPr id="26" name="TextBox 25">
            <a:extLst>
              <a:ext uri="{FF2B5EF4-FFF2-40B4-BE49-F238E27FC236}">
                <a16:creationId xmlns:a16="http://schemas.microsoft.com/office/drawing/2014/main" id="{C5F92199-CB57-C4FC-DA78-6621D65CC407}"/>
              </a:ext>
            </a:extLst>
          </p:cNvPr>
          <p:cNvSpPr txBox="1"/>
          <p:nvPr/>
        </p:nvSpPr>
        <p:spPr>
          <a:xfrm>
            <a:off x="10358784" y="3993575"/>
            <a:ext cx="536407" cy="276999"/>
          </a:xfrm>
          <a:prstGeom prst="rect">
            <a:avLst/>
          </a:prstGeom>
          <a:noFill/>
        </p:spPr>
        <p:txBody>
          <a:bodyPr wrap="square" lIns="0" rIns="0" rtlCol="0" anchor="b" anchorCtr="0">
            <a:noAutofit/>
          </a:bodyPr>
          <a:lstStyle/>
          <a:p>
            <a:pPr algn="ctr"/>
            <a:r>
              <a:rPr lang="en-US" sz="750">
                <a:solidFill>
                  <a:prstClr val="black"/>
                </a:solidFill>
                <a:cs typeface="Arial" panose="020B0604020202020204" pitchFamily="34" charset="0"/>
              </a:rPr>
              <a:t> </a:t>
            </a:r>
          </a:p>
          <a:p>
            <a:pPr algn="ctr"/>
            <a:r>
              <a:rPr lang="en-US" sz="750">
                <a:solidFill>
                  <a:prstClr val="black"/>
                </a:solidFill>
                <a:cs typeface="Arial" panose="020B0604020202020204" pitchFamily="34" charset="0"/>
              </a:rPr>
              <a:t>n=4612</a:t>
            </a:r>
          </a:p>
        </p:txBody>
      </p:sp>
      <p:sp>
        <p:nvSpPr>
          <p:cNvPr id="27" name="TextBox 26">
            <a:extLst>
              <a:ext uri="{FF2B5EF4-FFF2-40B4-BE49-F238E27FC236}">
                <a16:creationId xmlns:a16="http://schemas.microsoft.com/office/drawing/2014/main" id="{F27C05EE-9DB2-5323-BE44-15F194F53A2E}"/>
              </a:ext>
            </a:extLst>
          </p:cNvPr>
          <p:cNvSpPr txBox="1"/>
          <p:nvPr/>
        </p:nvSpPr>
        <p:spPr>
          <a:xfrm>
            <a:off x="10825754" y="3993575"/>
            <a:ext cx="536407" cy="276999"/>
          </a:xfrm>
          <a:prstGeom prst="rect">
            <a:avLst/>
          </a:prstGeom>
          <a:noFill/>
        </p:spPr>
        <p:txBody>
          <a:bodyPr wrap="square" lIns="0" rIns="0" rtlCol="0" anchor="b" anchorCtr="0">
            <a:noAutofit/>
          </a:bodyPr>
          <a:lstStyle/>
          <a:p>
            <a:pPr algn="ctr"/>
            <a:r>
              <a:rPr lang="en-US" sz="750">
                <a:solidFill>
                  <a:prstClr val="white"/>
                </a:solidFill>
                <a:cs typeface="Arial" panose="020B0604020202020204" pitchFamily="34" charset="0"/>
              </a:rPr>
              <a:t> </a:t>
            </a:r>
          </a:p>
          <a:p>
            <a:pPr algn="ctr"/>
            <a:r>
              <a:rPr lang="en-US" sz="750">
                <a:solidFill>
                  <a:prstClr val="white"/>
                </a:solidFill>
                <a:cs typeface="Arial" panose="020B0604020202020204" pitchFamily="34" charset="0"/>
              </a:rPr>
              <a:t>n=378</a:t>
            </a:r>
          </a:p>
        </p:txBody>
      </p:sp>
      <p:sp>
        <p:nvSpPr>
          <p:cNvPr id="28" name="TextBox 27">
            <a:extLst>
              <a:ext uri="{FF2B5EF4-FFF2-40B4-BE49-F238E27FC236}">
                <a16:creationId xmlns:a16="http://schemas.microsoft.com/office/drawing/2014/main" id="{6B536558-E095-53B8-57C7-A4D83D5B5B67}"/>
              </a:ext>
            </a:extLst>
          </p:cNvPr>
          <p:cNvSpPr txBox="1"/>
          <p:nvPr/>
        </p:nvSpPr>
        <p:spPr>
          <a:xfrm>
            <a:off x="11207703" y="3993575"/>
            <a:ext cx="536407" cy="276999"/>
          </a:xfrm>
          <a:prstGeom prst="rect">
            <a:avLst/>
          </a:prstGeom>
          <a:noFill/>
        </p:spPr>
        <p:txBody>
          <a:bodyPr wrap="square" lIns="0" rIns="0" rtlCol="0" anchor="b" anchorCtr="0">
            <a:noAutofit/>
          </a:bodyPr>
          <a:lstStyle/>
          <a:p>
            <a:pPr algn="ctr"/>
            <a:r>
              <a:rPr lang="en-US" sz="750">
                <a:solidFill>
                  <a:prstClr val="black"/>
                </a:solidFill>
                <a:cs typeface="Arial" panose="020B0604020202020204" pitchFamily="34" charset="0"/>
              </a:rPr>
              <a:t> </a:t>
            </a:r>
          </a:p>
          <a:p>
            <a:pPr algn="ctr"/>
            <a:r>
              <a:rPr lang="en-US" sz="750">
                <a:solidFill>
                  <a:prstClr val="black"/>
                </a:solidFill>
                <a:cs typeface="Arial" panose="020B0604020202020204" pitchFamily="34" charset="0"/>
              </a:rPr>
              <a:t>n=378</a:t>
            </a:r>
          </a:p>
        </p:txBody>
      </p:sp>
      <p:sp>
        <p:nvSpPr>
          <p:cNvPr id="29" name="TextBox 28">
            <a:extLst>
              <a:ext uri="{FF2B5EF4-FFF2-40B4-BE49-F238E27FC236}">
                <a16:creationId xmlns:a16="http://schemas.microsoft.com/office/drawing/2014/main" id="{B7EBDC6D-2E8F-9B7F-7B72-FD85D5CF34C8}"/>
              </a:ext>
            </a:extLst>
          </p:cNvPr>
          <p:cNvSpPr txBox="1"/>
          <p:nvPr/>
        </p:nvSpPr>
        <p:spPr>
          <a:xfrm>
            <a:off x="1053439" y="1197032"/>
            <a:ext cx="10176276" cy="246221"/>
          </a:xfrm>
          <a:prstGeom prst="rect">
            <a:avLst/>
          </a:prstGeom>
          <a:noFill/>
        </p:spPr>
        <p:txBody>
          <a:bodyPr wrap="square" lIns="0" tIns="0" rIns="0" bIns="0" rtlCol="0" anchor="t">
            <a:spAutoFit/>
          </a:bodyPr>
          <a:lstStyle/>
          <a:p>
            <a:pPr algn="ctr" defTabSz="914377">
              <a:defRPr/>
            </a:pPr>
            <a:r>
              <a:rPr lang="en-US" sz="1600" b="1" dirty="0">
                <a:solidFill>
                  <a:srgbClr val="000000"/>
                </a:solidFill>
                <a:cs typeface="Arial"/>
              </a:rPr>
              <a:t>Specificity of the Next-generation mt-sDNA Test by Age Group</a:t>
            </a:r>
          </a:p>
        </p:txBody>
      </p:sp>
      <p:grpSp>
        <p:nvGrpSpPr>
          <p:cNvPr id="30" name="Group 29">
            <a:extLst>
              <a:ext uri="{FF2B5EF4-FFF2-40B4-BE49-F238E27FC236}">
                <a16:creationId xmlns:a16="http://schemas.microsoft.com/office/drawing/2014/main" id="{629F6C33-E480-4F2F-394E-1BCE5046D638}"/>
              </a:ext>
            </a:extLst>
          </p:cNvPr>
          <p:cNvGrpSpPr/>
          <p:nvPr/>
        </p:nvGrpSpPr>
        <p:grpSpPr>
          <a:xfrm>
            <a:off x="1381356" y="2039881"/>
            <a:ext cx="287258" cy="2337232"/>
            <a:chOff x="1245434" y="2086181"/>
            <a:chExt cx="287258" cy="2337232"/>
          </a:xfrm>
        </p:grpSpPr>
        <p:sp>
          <p:nvSpPr>
            <p:cNvPr id="31" name="TextBox 30">
              <a:extLst>
                <a:ext uri="{FF2B5EF4-FFF2-40B4-BE49-F238E27FC236}">
                  <a16:creationId xmlns:a16="http://schemas.microsoft.com/office/drawing/2014/main" id="{69562E53-E3F9-FFE1-1514-0D3258F35DCB}"/>
                </a:ext>
              </a:extLst>
            </p:cNvPr>
            <p:cNvSpPr txBox="1"/>
            <p:nvPr/>
          </p:nvSpPr>
          <p:spPr>
            <a:xfrm>
              <a:off x="1245434" y="2086181"/>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32" name="TextBox 31">
              <a:extLst>
                <a:ext uri="{FF2B5EF4-FFF2-40B4-BE49-F238E27FC236}">
                  <a16:creationId xmlns:a16="http://schemas.microsoft.com/office/drawing/2014/main" id="{E8DFE04E-91CB-45FF-ECFD-24FF10B9D97D}"/>
                </a:ext>
              </a:extLst>
            </p:cNvPr>
            <p:cNvSpPr txBox="1"/>
            <p:nvPr/>
          </p:nvSpPr>
          <p:spPr>
            <a:xfrm>
              <a:off x="1245434" y="2437248"/>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33" name="TextBox 32">
              <a:extLst>
                <a:ext uri="{FF2B5EF4-FFF2-40B4-BE49-F238E27FC236}">
                  <a16:creationId xmlns:a16="http://schemas.microsoft.com/office/drawing/2014/main" id="{C48FFDAE-594D-E037-2426-8E9B1248F89C}"/>
                </a:ext>
              </a:extLst>
            </p:cNvPr>
            <p:cNvSpPr txBox="1"/>
            <p:nvPr/>
          </p:nvSpPr>
          <p:spPr>
            <a:xfrm>
              <a:off x="1245434" y="2788315"/>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34" name="TextBox 33">
              <a:extLst>
                <a:ext uri="{FF2B5EF4-FFF2-40B4-BE49-F238E27FC236}">
                  <a16:creationId xmlns:a16="http://schemas.microsoft.com/office/drawing/2014/main" id="{BD20B81E-DB18-5913-D03C-51FB43932729}"/>
                </a:ext>
              </a:extLst>
            </p:cNvPr>
            <p:cNvSpPr txBox="1"/>
            <p:nvPr/>
          </p:nvSpPr>
          <p:spPr>
            <a:xfrm>
              <a:off x="1245434" y="3139382"/>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35" name="TextBox 34">
              <a:extLst>
                <a:ext uri="{FF2B5EF4-FFF2-40B4-BE49-F238E27FC236}">
                  <a16:creationId xmlns:a16="http://schemas.microsoft.com/office/drawing/2014/main" id="{6226200E-AB2F-84DD-9E43-C0FC4A5ED073}"/>
                </a:ext>
              </a:extLst>
            </p:cNvPr>
            <p:cNvSpPr txBox="1"/>
            <p:nvPr/>
          </p:nvSpPr>
          <p:spPr>
            <a:xfrm>
              <a:off x="1245434" y="3490449"/>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36" name="TextBox 35">
              <a:extLst>
                <a:ext uri="{FF2B5EF4-FFF2-40B4-BE49-F238E27FC236}">
                  <a16:creationId xmlns:a16="http://schemas.microsoft.com/office/drawing/2014/main" id="{03C19565-CDAD-2CF2-7401-5D6AE48F2296}"/>
                </a:ext>
              </a:extLst>
            </p:cNvPr>
            <p:cNvSpPr txBox="1"/>
            <p:nvPr/>
          </p:nvSpPr>
          <p:spPr>
            <a:xfrm>
              <a:off x="1245434" y="3841516"/>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rPr>
                <a:t>%</a:t>
              </a:r>
            </a:p>
          </p:txBody>
        </p:sp>
        <p:sp>
          <p:nvSpPr>
            <p:cNvPr id="37" name="TextBox 36">
              <a:extLst>
                <a:ext uri="{FF2B5EF4-FFF2-40B4-BE49-F238E27FC236}">
                  <a16:creationId xmlns:a16="http://schemas.microsoft.com/office/drawing/2014/main" id="{967045D7-4DAF-FC85-253F-2623F7E08CB8}"/>
                </a:ext>
              </a:extLst>
            </p:cNvPr>
            <p:cNvSpPr txBox="1"/>
            <p:nvPr/>
          </p:nvSpPr>
          <p:spPr>
            <a:xfrm>
              <a:off x="1245434" y="4192581"/>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grpSp>
      <p:sp>
        <p:nvSpPr>
          <p:cNvPr id="38" name="Rectangle 37">
            <a:extLst>
              <a:ext uri="{FF2B5EF4-FFF2-40B4-BE49-F238E27FC236}">
                <a16:creationId xmlns:a16="http://schemas.microsoft.com/office/drawing/2014/main" id="{E18048BA-E597-087F-8290-5478F6BE9A46}"/>
              </a:ext>
            </a:extLst>
          </p:cNvPr>
          <p:cNvSpPr/>
          <p:nvPr/>
        </p:nvSpPr>
        <p:spPr>
          <a:xfrm>
            <a:off x="457200" y="5152361"/>
            <a:ext cx="11278800" cy="633600"/>
          </a:xfrm>
          <a:prstGeom prst="rect">
            <a:avLst/>
          </a:prstGeom>
          <a:solidFill>
            <a:schemeClr val="tx1">
              <a:lumMod val="40000"/>
              <a:lumOff val="60000"/>
            </a:schemeClr>
          </a:solidFill>
          <a:ln w="12700" cap="flat" cmpd="sng" algn="ctr">
            <a:noFill/>
            <a:prstDash val="solid"/>
            <a:miter lim="800000"/>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Specificity of the next-generation mt-sDNA test and FIT was equivalent for younger patients (45-49 and </a:t>
            </a:r>
            <a:b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b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t>50-64), which is meaningful as younger patients may be more likely to seek stool-based screening.</a:t>
            </a:r>
            <a:r>
              <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panose="020B0604020202020204" pitchFamily="34" charset="0"/>
              </a:rPr>
              <a:t>1,2</a:t>
            </a:r>
          </a:p>
        </p:txBody>
      </p:sp>
      <p:grpSp>
        <p:nvGrpSpPr>
          <p:cNvPr id="39" name="Group 38">
            <a:extLst>
              <a:ext uri="{FF2B5EF4-FFF2-40B4-BE49-F238E27FC236}">
                <a16:creationId xmlns:a16="http://schemas.microsoft.com/office/drawing/2014/main" id="{9252DEF3-32D5-1DBD-E79B-8D35CBC1333B}"/>
              </a:ext>
            </a:extLst>
          </p:cNvPr>
          <p:cNvGrpSpPr/>
          <p:nvPr/>
        </p:nvGrpSpPr>
        <p:grpSpPr>
          <a:xfrm>
            <a:off x="4762363" y="4830379"/>
            <a:ext cx="2880215" cy="400110"/>
            <a:chOff x="5047199" y="4830379"/>
            <a:chExt cx="2668475" cy="400110"/>
          </a:xfrm>
        </p:grpSpPr>
        <p:grpSp>
          <p:nvGrpSpPr>
            <p:cNvPr id="40" name="Group 39">
              <a:extLst>
                <a:ext uri="{FF2B5EF4-FFF2-40B4-BE49-F238E27FC236}">
                  <a16:creationId xmlns:a16="http://schemas.microsoft.com/office/drawing/2014/main" id="{81D3C916-CC25-B425-07A5-D7A83C2E93A7}"/>
                </a:ext>
              </a:extLst>
            </p:cNvPr>
            <p:cNvGrpSpPr/>
            <p:nvPr/>
          </p:nvGrpSpPr>
          <p:grpSpPr>
            <a:xfrm>
              <a:off x="5047199" y="4830379"/>
              <a:ext cx="2124075" cy="400110"/>
              <a:chOff x="3909141" y="3947877"/>
              <a:chExt cx="935253" cy="400110"/>
            </a:xfrm>
          </p:grpSpPr>
          <p:sp>
            <p:nvSpPr>
              <p:cNvPr id="44" name="TextBox 43">
                <a:extLst>
                  <a:ext uri="{FF2B5EF4-FFF2-40B4-BE49-F238E27FC236}">
                    <a16:creationId xmlns:a16="http://schemas.microsoft.com/office/drawing/2014/main" id="{21C7806D-8EF4-3DF0-ACDF-8E28E7E84534}"/>
                  </a:ext>
                </a:extLst>
              </p:cNvPr>
              <p:cNvSpPr txBox="1"/>
              <p:nvPr/>
            </p:nvSpPr>
            <p:spPr>
              <a:xfrm>
                <a:off x="3950456" y="3947877"/>
                <a:ext cx="893938"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cs typeface="Arial" panose="020B0604020202020204" pitchFamily="34" charset="0"/>
                  </a:rPr>
                  <a:t>The next-generation mt-</a:t>
                </a:r>
                <a:r>
                  <a:rPr kumimoji="0" lang="en-US" sz="1000" b="0" i="0" u="none" strike="noStrike" kern="0" cap="none" spc="0" normalizeH="0" baseline="0" noProof="0" dirty="0" err="1">
                    <a:ln>
                      <a:noFill/>
                    </a:ln>
                    <a:solidFill>
                      <a:prstClr val="black"/>
                    </a:solidFill>
                    <a:effectLst/>
                    <a:uLnTx/>
                    <a:uFillTx/>
                    <a:cs typeface="Arial" panose="020B0604020202020204" pitchFamily="34" charset="0"/>
                  </a:rPr>
                  <a:t>sDNA</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 test</a:t>
                </a:r>
              </a:p>
            </p:txBody>
          </p:sp>
          <p:sp>
            <p:nvSpPr>
              <p:cNvPr id="45" name="Rectangle 44">
                <a:extLst>
                  <a:ext uri="{FF2B5EF4-FFF2-40B4-BE49-F238E27FC236}">
                    <a16:creationId xmlns:a16="http://schemas.microsoft.com/office/drawing/2014/main" id="{B79A5E98-9736-2953-2642-F3352ABA516E}"/>
                  </a:ext>
                </a:extLst>
              </p:cNvPr>
              <p:cNvSpPr/>
              <p:nvPr/>
            </p:nvSpPr>
            <p:spPr>
              <a:xfrm>
                <a:off x="3909141" y="4027418"/>
                <a:ext cx="68294" cy="68294"/>
              </a:xfrm>
              <a:prstGeom prst="rect">
                <a:avLst/>
              </a:prstGeom>
              <a:solidFill>
                <a:schemeClr val="accent1">
                  <a:lumMod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grpSp>
          <p:nvGrpSpPr>
            <p:cNvPr id="41" name="Group 40">
              <a:extLst>
                <a:ext uri="{FF2B5EF4-FFF2-40B4-BE49-F238E27FC236}">
                  <a16:creationId xmlns:a16="http://schemas.microsoft.com/office/drawing/2014/main" id="{C8D05BA3-A8F5-4CBC-4F18-CD8E1D4CBBEC}"/>
                </a:ext>
              </a:extLst>
            </p:cNvPr>
            <p:cNvGrpSpPr/>
            <p:nvPr/>
          </p:nvGrpSpPr>
          <p:grpSpPr>
            <a:xfrm>
              <a:off x="7214105" y="4830379"/>
              <a:ext cx="501569" cy="400110"/>
              <a:chOff x="3909141" y="3947877"/>
              <a:chExt cx="220846" cy="400110"/>
            </a:xfrm>
          </p:grpSpPr>
          <p:sp>
            <p:nvSpPr>
              <p:cNvPr id="42" name="TextBox 41">
                <a:extLst>
                  <a:ext uri="{FF2B5EF4-FFF2-40B4-BE49-F238E27FC236}">
                    <a16:creationId xmlns:a16="http://schemas.microsoft.com/office/drawing/2014/main" id="{F2DF5ABB-C24F-C47F-31CC-D6D19160F405}"/>
                  </a:ext>
                </a:extLst>
              </p:cNvPr>
              <p:cNvSpPr txBox="1"/>
              <p:nvPr/>
            </p:nvSpPr>
            <p:spPr>
              <a:xfrm>
                <a:off x="3950456" y="3947877"/>
                <a:ext cx="179531"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cs typeface="Arial" panose="020B0604020202020204" pitchFamily="34" charset="0"/>
                  </a:rPr>
                  <a:t>FIT*</a:t>
                </a:r>
              </a:p>
            </p:txBody>
          </p:sp>
          <p:sp>
            <p:nvSpPr>
              <p:cNvPr id="43" name="Rectangle 42">
                <a:extLst>
                  <a:ext uri="{FF2B5EF4-FFF2-40B4-BE49-F238E27FC236}">
                    <a16:creationId xmlns:a16="http://schemas.microsoft.com/office/drawing/2014/main" id="{7A425303-ED9C-47F6-6212-45FC854142C4}"/>
                  </a:ext>
                </a:extLst>
              </p:cNvPr>
              <p:cNvSpPr/>
              <p:nvPr/>
            </p:nvSpPr>
            <p:spPr>
              <a:xfrm>
                <a:off x="3909141" y="4027418"/>
                <a:ext cx="68294" cy="68294"/>
              </a:xfrm>
              <a:prstGeom prst="rect">
                <a:avLst/>
              </a:prstGeom>
              <a:solidFill>
                <a:srgbClr val="98C1D9">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grpSp>
      <p:sp>
        <p:nvSpPr>
          <p:cNvPr id="46" name="TextBox 45">
            <a:extLst>
              <a:ext uri="{FF2B5EF4-FFF2-40B4-BE49-F238E27FC236}">
                <a16:creationId xmlns:a16="http://schemas.microsoft.com/office/drawing/2014/main" id="{68B424C7-87C5-6886-FBEA-07F554FB9FBD}"/>
              </a:ext>
            </a:extLst>
          </p:cNvPr>
          <p:cNvSpPr txBox="1"/>
          <p:nvPr/>
        </p:nvSpPr>
        <p:spPr>
          <a:xfrm rot="16200000">
            <a:off x="62928" y="3288405"/>
            <a:ext cx="1989907" cy="230832"/>
          </a:xfrm>
          <a:prstGeom prst="rect">
            <a:avLst/>
          </a:prstGeom>
          <a:noFill/>
        </p:spPr>
        <p:txBody>
          <a:bodyPr wrap="square">
            <a:spAutoFit/>
          </a:bodyPr>
          <a:lstStyle/>
          <a:p>
            <a:pPr algn="ctr"/>
            <a:r>
              <a:rPr lang="en-US" sz="900">
                <a:solidFill>
                  <a:prstClr val="black"/>
                </a:solidFill>
                <a:cs typeface="Arial"/>
              </a:rPr>
              <a:t>Specificity, %</a:t>
            </a:r>
            <a:r>
              <a:rPr lang="en-US" sz="900" kern="0">
                <a:solidFill>
                  <a:prstClr val="black"/>
                </a:solidFill>
                <a:cs typeface="Arial" panose="020B0604020202020204" pitchFamily="34" charset="0"/>
              </a:rPr>
              <a:t> (95% CI)</a:t>
            </a:r>
            <a:endParaRPr lang="en-US" sz="900">
              <a:solidFill>
                <a:prstClr val="black"/>
              </a:solidFill>
              <a:cs typeface="Arial"/>
            </a:endParaRPr>
          </a:p>
        </p:txBody>
      </p:sp>
      <p:sp>
        <p:nvSpPr>
          <p:cNvPr id="47" name="TextBox 46">
            <a:extLst>
              <a:ext uri="{FF2B5EF4-FFF2-40B4-BE49-F238E27FC236}">
                <a16:creationId xmlns:a16="http://schemas.microsoft.com/office/drawing/2014/main" id="{630D627D-EBC6-6C8A-1C39-854538DC9DED}"/>
              </a:ext>
            </a:extLst>
          </p:cNvPr>
          <p:cNvSpPr txBox="1"/>
          <p:nvPr/>
        </p:nvSpPr>
        <p:spPr>
          <a:xfrm rot="16200000">
            <a:off x="5989167" y="3242106"/>
            <a:ext cx="1989907" cy="230832"/>
          </a:xfrm>
          <a:prstGeom prst="rect">
            <a:avLst/>
          </a:prstGeom>
          <a:noFill/>
        </p:spPr>
        <p:txBody>
          <a:bodyPr wrap="square">
            <a:spAutoFit/>
          </a:bodyPr>
          <a:lstStyle/>
          <a:p>
            <a:pPr algn="ctr"/>
            <a:r>
              <a:rPr lang="en-US" sz="900">
                <a:solidFill>
                  <a:prstClr val="black"/>
                </a:solidFill>
                <a:cs typeface="Arial"/>
              </a:rPr>
              <a:t>Specificity, %</a:t>
            </a:r>
            <a:r>
              <a:rPr lang="en-US" sz="900" kern="0">
                <a:solidFill>
                  <a:prstClr val="black"/>
                </a:solidFill>
                <a:cs typeface="Arial" panose="020B0604020202020204" pitchFamily="34" charset="0"/>
              </a:rPr>
              <a:t> (95% CI)</a:t>
            </a:r>
            <a:endParaRPr lang="en-US" sz="900">
              <a:solidFill>
                <a:prstClr val="black"/>
              </a:solidFill>
              <a:cs typeface="Arial"/>
            </a:endParaRPr>
          </a:p>
        </p:txBody>
      </p:sp>
      <p:sp>
        <p:nvSpPr>
          <p:cNvPr id="48" name="TextBox 47">
            <a:extLst>
              <a:ext uri="{FF2B5EF4-FFF2-40B4-BE49-F238E27FC236}">
                <a16:creationId xmlns:a16="http://schemas.microsoft.com/office/drawing/2014/main" id="{FFA069F5-54E7-5612-A360-6212073739E6}"/>
              </a:ext>
            </a:extLst>
          </p:cNvPr>
          <p:cNvSpPr txBox="1"/>
          <p:nvPr/>
        </p:nvSpPr>
        <p:spPr>
          <a:xfrm>
            <a:off x="7069719" y="1630384"/>
            <a:ext cx="4666272" cy="276999"/>
          </a:xfrm>
          <a:prstGeom prst="rect">
            <a:avLst/>
          </a:prstGeom>
          <a:noFill/>
        </p:spPr>
        <p:txBody>
          <a:bodyPr wrap="square" rtlCol="0">
            <a:spAutoFit/>
          </a:bodyPr>
          <a:lstStyle/>
          <a:p>
            <a:pPr algn="ctr" defTabSz="914377">
              <a:defRPr/>
            </a:pPr>
            <a:r>
              <a:rPr lang="en-US" sz="1200" b="1" dirty="0">
                <a:solidFill>
                  <a:prstClr val="black"/>
                </a:solidFill>
                <a:cs typeface="Arial" panose="020B0604020202020204" pitchFamily="34" charset="0"/>
              </a:rPr>
              <a:t> Non-neoplastic Findings or Negative Colonoscopy</a:t>
            </a:r>
            <a:r>
              <a:rPr lang="en-US" sz="1200" b="1" baseline="30000" dirty="0">
                <a:solidFill>
                  <a:prstClr val="black"/>
                </a:solidFill>
                <a:cs typeface="Arial" panose="020B0604020202020204" pitchFamily="34" charset="0"/>
              </a:rPr>
              <a:t>1</a:t>
            </a:r>
          </a:p>
        </p:txBody>
      </p:sp>
      <p:sp>
        <p:nvSpPr>
          <p:cNvPr id="49" name="TextBox 48">
            <a:extLst>
              <a:ext uri="{FF2B5EF4-FFF2-40B4-BE49-F238E27FC236}">
                <a16:creationId xmlns:a16="http://schemas.microsoft.com/office/drawing/2014/main" id="{4358E3FD-B842-DDBF-2392-9FBC3D949884}"/>
              </a:ext>
            </a:extLst>
          </p:cNvPr>
          <p:cNvSpPr txBox="1"/>
          <p:nvPr/>
        </p:nvSpPr>
        <p:spPr>
          <a:xfrm>
            <a:off x="1363390" y="1630384"/>
            <a:ext cx="4732603" cy="276999"/>
          </a:xfrm>
          <a:prstGeom prst="rect">
            <a:avLst/>
          </a:prstGeom>
          <a:noFill/>
        </p:spPr>
        <p:txBody>
          <a:bodyPr wrap="square" rtlCol="0">
            <a:spAutoFit/>
          </a:bodyPr>
          <a:lstStyle/>
          <a:p>
            <a:pPr algn="ctr" defTabSz="914377">
              <a:defRPr/>
            </a:pPr>
            <a:r>
              <a:rPr lang="en-US" sz="1200" b="1" dirty="0">
                <a:solidFill>
                  <a:prstClr val="black"/>
                </a:solidFill>
                <a:cs typeface="Arial" panose="020B0604020202020204" pitchFamily="34" charset="0"/>
              </a:rPr>
              <a:t>Advanced Neoplasia</a:t>
            </a:r>
            <a:r>
              <a:rPr lang="en-US" sz="1200" b="1" baseline="30000" dirty="0">
                <a:solidFill>
                  <a:prstClr val="black"/>
                </a:solidFill>
                <a:cs typeface="Arial" panose="020B0604020202020204" pitchFamily="34" charset="0"/>
              </a:rPr>
              <a:t>1</a:t>
            </a:r>
          </a:p>
        </p:txBody>
      </p:sp>
      <p:grpSp>
        <p:nvGrpSpPr>
          <p:cNvPr id="50" name="Group 49">
            <a:extLst>
              <a:ext uri="{FF2B5EF4-FFF2-40B4-BE49-F238E27FC236}">
                <a16:creationId xmlns:a16="http://schemas.microsoft.com/office/drawing/2014/main" id="{BDD86BA8-443D-FF97-BE67-9A64328110BA}"/>
              </a:ext>
            </a:extLst>
          </p:cNvPr>
          <p:cNvGrpSpPr/>
          <p:nvPr/>
        </p:nvGrpSpPr>
        <p:grpSpPr>
          <a:xfrm>
            <a:off x="7264797" y="2039881"/>
            <a:ext cx="287258" cy="2337232"/>
            <a:chOff x="1245434" y="2086181"/>
            <a:chExt cx="287258" cy="2337232"/>
          </a:xfrm>
        </p:grpSpPr>
        <p:sp>
          <p:nvSpPr>
            <p:cNvPr id="51" name="TextBox 50">
              <a:extLst>
                <a:ext uri="{FF2B5EF4-FFF2-40B4-BE49-F238E27FC236}">
                  <a16:creationId xmlns:a16="http://schemas.microsoft.com/office/drawing/2014/main" id="{B4F80FD3-61FD-B100-A2F8-DDD10B743C6B}"/>
                </a:ext>
              </a:extLst>
            </p:cNvPr>
            <p:cNvSpPr txBox="1"/>
            <p:nvPr/>
          </p:nvSpPr>
          <p:spPr>
            <a:xfrm>
              <a:off x="1245434" y="2086181"/>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52" name="TextBox 51">
              <a:extLst>
                <a:ext uri="{FF2B5EF4-FFF2-40B4-BE49-F238E27FC236}">
                  <a16:creationId xmlns:a16="http://schemas.microsoft.com/office/drawing/2014/main" id="{6449A03D-6A42-98D8-1989-920997E884A3}"/>
                </a:ext>
              </a:extLst>
            </p:cNvPr>
            <p:cNvSpPr txBox="1"/>
            <p:nvPr/>
          </p:nvSpPr>
          <p:spPr>
            <a:xfrm>
              <a:off x="1245434" y="2437248"/>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53" name="TextBox 52">
              <a:extLst>
                <a:ext uri="{FF2B5EF4-FFF2-40B4-BE49-F238E27FC236}">
                  <a16:creationId xmlns:a16="http://schemas.microsoft.com/office/drawing/2014/main" id="{3306D873-2B06-26FC-DBE7-11DC97AB969E}"/>
                </a:ext>
              </a:extLst>
            </p:cNvPr>
            <p:cNvSpPr txBox="1"/>
            <p:nvPr/>
          </p:nvSpPr>
          <p:spPr>
            <a:xfrm>
              <a:off x="1245434" y="2788315"/>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54" name="TextBox 53">
              <a:extLst>
                <a:ext uri="{FF2B5EF4-FFF2-40B4-BE49-F238E27FC236}">
                  <a16:creationId xmlns:a16="http://schemas.microsoft.com/office/drawing/2014/main" id="{F1F699E0-DD45-59E4-5545-CA0C87769AFB}"/>
                </a:ext>
              </a:extLst>
            </p:cNvPr>
            <p:cNvSpPr txBox="1"/>
            <p:nvPr/>
          </p:nvSpPr>
          <p:spPr>
            <a:xfrm>
              <a:off x="1245434" y="3139382"/>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55" name="TextBox 54">
              <a:extLst>
                <a:ext uri="{FF2B5EF4-FFF2-40B4-BE49-F238E27FC236}">
                  <a16:creationId xmlns:a16="http://schemas.microsoft.com/office/drawing/2014/main" id="{94A4EC4A-CFC7-A139-938A-4C03F0AF0989}"/>
                </a:ext>
              </a:extLst>
            </p:cNvPr>
            <p:cNvSpPr txBox="1"/>
            <p:nvPr/>
          </p:nvSpPr>
          <p:spPr>
            <a:xfrm>
              <a:off x="1245434" y="3490449"/>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56" name="TextBox 55">
              <a:extLst>
                <a:ext uri="{FF2B5EF4-FFF2-40B4-BE49-F238E27FC236}">
                  <a16:creationId xmlns:a16="http://schemas.microsoft.com/office/drawing/2014/main" id="{FA50768C-3289-4F2E-A99C-3ED4E867A72B}"/>
                </a:ext>
              </a:extLst>
            </p:cNvPr>
            <p:cNvSpPr txBox="1"/>
            <p:nvPr/>
          </p:nvSpPr>
          <p:spPr>
            <a:xfrm>
              <a:off x="1245434" y="3841516"/>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sp>
          <p:nvSpPr>
            <p:cNvPr id="57" name="TextBox 56">
              <a:extLst>
                <a:ext uri="{FF2B5EF4-FFF2-40B4-BE49-F238E27FC236}">
                  <a16:creationId xmlns:a16="http://schemas.microsoft.com/office/drawing/2014/main" id="{19DD10E4-2B15-E31E-61EC-D853100C2922}"/>
                </a:ext>
              </a:extLst>
            </p:cNvPr>
            <p:cNvSpPr txBox="1"/>
            <p:nvPr/>
          </p:nvSpPr>
          <p:spPr>
            <a:xfrm>
              <a:off x="1245434" y="4192581"/>
              <a:ext cx="287258" cy="2308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prstClr val="black"/>
                  </a:solidFill>
                  <a:effectLst/>
                  <a:uLnTx/>
                  <a:uFillTx/>
                </a:rPr>
                <a:t>%</a:t>
              </a:r>
            </a:p>
          </p:txBody>
        </p:sp>
      </p:grpSp>
    </p:spTree>
    <p:extLst>
      <p:ext uri="{BB962C8B-B14F-4D97-AF65-F5344CB8AC3E}">
        <p14:creationId xmlns:p14="http://schemas.microsoft.com/office/powerpoint/2010/main" val="3137407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71957598-1F4E-9A75-3790-DB9271198F76}"/>
              </a:ext>
            </a:extLst>
          </p:cNvPr>
          <p:cNvSpPr txBox="1">
            <a:spLocks/>
          </p:cNvSpPr>
          <p:nvPr/>
        </p:nvSpPr>
        <p:spPr>
          <a:xfrm>
            <a:off x="367554" y="392955"/>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BLUE-C: Limitations</a:t>
            </a:r>
          </a:p>
        </p:txBody>
      </p:sp>
      <p:sp>
        <p:nvSpPr>
          <p:cNvPr id="5" name="Text Placeholder 6">
            <a:extLst>
              <a:ext uri="{FF2B5EF4-FFF2-40B4-BE49-F238E27FC236}">
                <a16:creationId xmlns:a16="http://schemas.microsoft.com/office/drawing/2014/main" id="{66BCDF75-7339-FD2C-176F-0EBB72DA3B36}"/>
              </a:ext>
            </a:extLst>
          </p:cNvPr>
          <p:cNvSpPr txBox="1">
            <a:spLocks/>
          </p:cNvSpPr>
          <p:nvPr/>
        </p:nvSpPr>
        <p:spPr>
          <a:xfrm>
            <a:off x="352846" y="5837458"/>
            <a:ext cx="11486307" cy="88080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COVID-19: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Coronavirus disease 2019.</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2024;390(11):984-993.</a:t>
            </a:r>
            <a:endParaRPr kumimoji="0" lang="en-US" sz="750" b="0" i="0" u="none" strike="noStrike" kern="1200" cap="none" spc="0" normalizeH="0" baseline="0" noProof="0" dirty="0">
              <a:ln>
                <a:noFill/>
              </a:ln>
              <a:solidFill>
                <a:schemeClr val="tx2"/>
              </a:solidFill>
              <a:effectLst/>
              <a:uLnTx/>
              <a:uFillTx/>
              <a:latin typeface="Arial"/>
              <a:ea typeface="+mn-ea"/>
              <a:cs typeface="Arial"/>
            </a:endParaRPr>
          </a:p>
        </p:txBody>
      </p:sp>
      <p:sp>
        <p:nvSpPr>
          <p:cNvPr id="6" name="Content Placeholder 1">
            <a:extLst>
              <a:ext uri="{FF2B5EF4-FFF2-40B4-BE49-F238E27FC236}">
                <a16:creationId xmlns:a16="http://schemas.microsoft.com/office/drawing/2014/main" id="{BF9B2B9C-B0E9-60DB-C42E-D766B70BEBF6}"/>
              </a:ext>
            </a:extLst>
          </p:cNvPr>
          <p:cNvSpPr txBox="1">
            <a:spLocks/>
          </p:cNvSpPr>
          <p:nvPr/>
        </p:nvSpPr>
        <p:spPr>
          <a:xfrm>
            <a:off x="3967200" y="1905000"/>
            <a:ext cx="7886661" cy="3048000"/>
          </a:xfrm>
          <a:prstGeom prst="rect">
            <a:avLst/>
          </a:prstGeom>
        </p:spPr>
        <p:txBody>
          <a:bodyPr lIns="91440" tIns="45720" rIns="91440" bIns="4572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A366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366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366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366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366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240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mn-cs"/>
              </a:rPr>
              <a:t>A relatively high proportion of individuals consented and enrolled but were not evaluable per protocol. The COVID-19 pandemic was a likely contributor, affecting both enrollment and access to colonoscopy </a:t>
            </a:r>
            <a:endPar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Arial"/>
            </a:endParaRPr>
          </a:p>
          <a:p>
            <a:pPr marL="228600" marR="0" lvl="0" indent="-228600" algn="l" defTabSz="914400" rtl="0" eaLnBrk="1" fontAlgn="auto" latinLnBrk="0" hangingPunct="1">
              <a:lnSpc>
                <a:spcPct val="100000"/>
              </a:lnSpc>
              <a:spcBef>
                <a:spcPts val="0"/>
              </a:spcBef>
              <a:spcAft>
                <a:spcPts val="2400"/>
              </a:spcAft>
              <a:buClr>
                <a:srgbClr val="163265"/>
              </a:buClr>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mn-cs"/>
              </a:rPr>
              <a:t>The results from this study should not be directly compared with published findings for the on-market Cologuard</a:t>
            </a:r>
            <a:r>
              <a:rPr kumimoji="0" lang="en-US" sz="1600" b="0" i="0" u="none" strike="noStrike" kern="1200" cap="none" spc="0" normalizeH="0" baseline="30000" noProof="0" dirty="0">
                <a:ln>
                  <a:noFill/>
                </a:ln>
                <a:solidFill>
                  <a:sysClr val="windowText" lastClr="000000"/>
                </a:solidFill>
                <a:effectLst/>
                <a:uLnTx/>
                <a:uFillTx/>
                <a:latin typeface="Arial" panose="020B0604020202020204"/>
                <a:ea typeface="+mn-ea"/>
                <a:cs typeface="+mn-cs"/>
              </a:rPr>
              <a:t>®</a:t>
            </a: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mn-cs"/>
              </a:rPr>
              <a:t> test; valid comparisons require assessment of both tests on the same individuals and specimens concurrently in the screening setting </a:t>
            </a:r>
            <a:endParaRPr kumimoji="0" lang="en-US" sz="1600" b="0" i="0" u="none" strike="noStrike" kern="1200" cap="none" spc="0" normalizeH="0" baseline="30000" noProof="0" dirty="0">
              <a:ln>
                <a:noFill/>
              </a:ln>
              <a:solidFill>
                <a:sysClr val="windowText" lastClr="000000"/>
              </a:solidFill>
              <a:effectLst/>
              <a:uLnTx/>
              <a:uFillTx/>
              <a:latin typeface="Arial" panose="020B0604020202020204"/>
              <a:ea typeface="+mn-ea"/>
              <a:cs typeface="+mn-cs"/>
            </a:endParaRPr>
          </a:p>
        </p:txBody>
      </p:sp>
      <p:grpSp>
        <p:nvGrpSpPr>
          <p:cNvPr id="7" name="Graphic 4">
            <a:extLst>
              <a:ext uri="{FF2B5EF4-FFF2-40B4-BE49-F238E27FC236}">
                <a16:creationId xmlns:a16="http://schemas.microsoft.com/office/drawing/2014/main" id="{8C86E13C-12A3-6177-2E8C-3F21B7D386E7}"/>
              </a:ext>
            </a:extLst>
          </p:cNvPr>
          <p:cNvGrpSpPr/>
          <p:nvPr/>
        </p:nvGrpSpPr>
        <p:grpSpPr>
          <a:xfrm>
            <a:off x="533552" y="1830633"/>
            <a:ext cx="3022695" cy="3021377"/>
            <a:chOff x="680307" y="1928764"/>
            <a:chExt cx="3022695" cy="3021377"/>
          </a:xfrm>
        </p:grpSpPr>
        <p:sp>
          <p:nvSpPr>
            <p:cNvPr id="8" name="Freeform: Shape 7">
              <a:extLst>
                <a:ext uri="{FF2B5EF4-FFF2-40B4-BE49-F238E27FC236}">
                  <a16:creationId xmlns:a16="http://schemas.microsoft.com/office/drawing/2014/main" id="{7A4C7539-EC13-291A-4072-0E30B7D7E8C3}"/>
                </a:ext>
              </a:extLst>
            </p:cNvPr>
            <p:cNvSpPr/>
            <p:nvPr/>
          </p:nvSpPr>
          <p:spPr>
            <a:xfrm>
              <a:off x="680307" y="3448621"/>
              <a:ext cx="1498278" cy="1501521"/>
            </a:xfrm>
            <a:custGeom>
              <a:avLst/>
              <a:gdLst>
                <a:gd name="connsiteX0" fmla="*/ 1467102 w 1498278"/>
                <a:gd name="connsiteY0" fmla="*/ 1094804 h 1501521"/>
                <a:gd name="connsiteX1" fmla="*/ 1498278 w 1498278"/>
                <a:gd name="connsiteY1" fmla="*/ 1063562 h 1501521"/>
                <a:gd name="connsiteX2" fmla="*/ 1043652 w 1498278"/>
                <a:gd name="connsiteY2" fmla="*/ 987171 h 1501521"/>
                <a:gd name="connsiteX3" fmla="*/ 967612 w 1498278"/>
                <a:gd name="connsiteY3" fmla="*/ 531781 h 1501521"/>
                <a:gd name="connsiteX4" fmla="*/ 512987 w 1498278"/>
                <a:gd name="connsiteY4" fmla="*/ 455390 h 1501521"/>
                <a:gd name="connsiteX5" fmla="*/ 436946 w 1498278"/>
                <a:gd name="connsiteY5" fmla="*/ 0 h 1501521"/>
                <a:gd name="connsiteX6" fmla="*/ 405770 w 1498278"/>
                <a:gd name="connsiteY6" fmla="*/ 31242 h 1501521"/>
                <a:gd name="connsiteX7" fmla="*/ 433715 w 1498278"/>
                <a:gd name="connsiteY7" fmla="*/ 65818 h 1501521"/>
                <a:gd name="connsiteX8" fmla="*/ 65680 w 1498278"/>
                <a:gd name="connsiteY8" fmla="*/ 434530 h 1501521"/>
                <a:gd name="connsiteX9" fmla="*/ 31177 w 1498278"/>
                <a:gd name="connsiteY9" fmla="*/ 406527 h 1501521"/>
                <a:gd name="connsiteX10" fmla="*/ 0 w 1498278"/>
                <a:gd name="connsiteY10" fmla="*/ 437769 h 1501521"/>
                <a:gd name="connsiteX11" fmla="*/ 454721 w 1498278"/>
                <a:gd name="connsiteY11" fmla="*/ 513969 h 1501521"/>
                <a:gd name="connsiteX12" fmla="*/ 530761 w 1498278"/>
                <a:gd name="connsiteY12" fmla="*/ 969645 h 1501521"/>
                <a:gd name="connsiteX13" fmla="*/ 985482 w 1498278"/>
                <a:gd name="connsiteY13" fmla="*/ 1045845 h 1501521"/>
                <a:gd name="connsiteX14" fmla="*/ 1061522 w 1498278"/>
                <a:gd name="connsiteY14" fmla="*/ 1501521 h 1501521"/>
                <a:gd name="connsiteX15" fmla="*/ 1092698 w 1498278"/>
                <a:gd name="connsiteY15" fmla="*/ 1470279 h 1501521"/>
                <a:gd name="connsiteX16" fmla="*/ 1064754 w 1498278"/>
                <a:gd name="connsiteY16" fmla="*/ 1435703 h 1501521"/>
                <a:gd name="connsiteX17" fmla="*/ 1432789 w 1498278"/>
                <a:gd name="connsiteY17" fmla="*/ 1066895 h 1501521"/>
                <a:gd name="connsiteX18" fmla="*/ 1467292 w 1498278"/>
                <a:gd name="connsiteY18" fmla="*/ 1094899 h 1501521"/>
                <a:gd name="connsiteX19" fmla="*/ 1264740 w 1498278"/>
                <a:gd name="connsiteY19" fmla="*/ 1016032 h 1501521"/>
                <a:gd name="connsiteX20" fmla="*/ 1013617 w 1498278"/>
                <a:gd name="connsiteY20" fmla="*/ 1267682 h 1501521"/>
                <a:gd name="connsiteX21" fmla="*/ 1032722 w 1498278"/>
                <a:gd name="connsiteY21" fmla="*/ 1034891 h 1501521"/>
                <a:gd name="connsiteX22" fmla="*/ 1264740 w 1498278"/>
                <a:gd name="connsiteY22" fmla="*/ 1016032 h 1501521"/>
                <a:gd name="connsiteX23" fmla="*/ 1007914 w 1498278"/>
                <a:gd name="connsiteY23" fmla="*/ 710375 h 1501521"/>
                <a:gd name="connsiteX24" fmla="*/ 708885 w 1498278"/>
                <a:gd name="connsiteY24" fmla="*/ 1010031 h 1501521"/>
                <a:gd name="connsiteX25" fmla="*/ 637027 w 1498278"/>
                <a:gd name="connsiteY25" fmla="*/ 988219 h 1501521"/>
                <a:gd name="connsiteX26" fmla="*/ 986242 w 1498278"/>
                <a:gd name="connsiteY26" fmla="*/ 638270 h 1501521"/>
                <a:gd name="connsiteX27" fmla="*/ 1008009 w 1498278"/>
                <a:gd name="connsiteY27" fmla="*/ 710279 h 1501521"/>
                <a:gd name="connsiteX28" fmla="*/ 861251 w 1498278"/>
                <a:gd name="connsiteY28" fmla="*/ 513207 h 1501521"/>
                <a:gd name="connsiteX29" fmla="*/ 512036 w 1498278"/>
                <a:gd name="connsiteY29" fmla="*/ 863155 h 1501521"/>
                <a:gd name="connsiteX30" fmla="*/ 490270 w 1498278"/>
                <a:gd name="connsiteY30" fmla="*/ 791147 h 1501521"/>
                <a:gd name="connsiteX31" fmla="*/ 789298 w 1498278"/>
                <a:gd name="connsiteY31" fmla="*/ 491490 h 1501521"/>
                <a:gd name="connsiteX32" fmla="*/ 861156 w 1498278"/>
                <a:gd name="connsiteY32" fmla="*/ 513302 h 1501521"/>
                <a:gd name="connsiteX33" fmla="*/ 734359 w 1498278"/>
                <a:gd name="connsiteY33" fmla="*/ 483965 h 1501521"/>
                <a:gd name="connsiteX34" fmla="*/ 482951 w 1498278"/>
                <a:gd name="connsiteY34" fmla="*/ 735902 h 1501521"/>
                <a:gd name="connsiteX35" fmla="*/ 502056 w 1498278"/>
                <a:gd name="connsiteY35" fmla="*/ 503111 h 1501521"/>
                <a:gd name="connsiteX36" fmla="*/ 734359 w 1498278"/>
                <a:gd name="connsiteY36" fmla="*/ 483965 h 1501521"/>
                <a:gd name="connsiteX37" fmla="*/ 455481 w 1498278"/>
                <a:gd name="connsiteY37" fmla="*/ 106490 h 1501521"/>
                <a:gd name="connsiteX38" fmla="*/ 477248 w 1498278"/>
                <a:gd name="connsiteY38" fmla="*/ 178499 h 1501521"/>
                <a:gd name="connsiteX39" fmla="*/ 178409 w 1498278"/>
                <a:gd name="connsiteY39" fmla="*/ 477965 h 1501521"/>
                <a:gd name="connsiteX40" fmla="*/ 106361 w 1498278"/>
                <a:gd name="connsiteY40" fmla="*/ 456343 h 1501521"/>
                <a:gd name="connsiteX41" fmla="*/ 455481 w 1498278"/>
                <a:gd name="connsiteY41" fmla="*/ 106490 h 1501521"/>
                <a:gd name="connsiteX42" fmla="*/ 233444 w 1498278"/>
                <a:gd name="connsiteY42" fmla="*/ 485394 h 1501521"/>
                <a:gd name="connsiteX43" fmla="*/ 484567 w 1498278"/>
                <a:gd name="connsiteY43" fmla="*/ 233744 h 1501521"/>
                <a:gd name="connsiteX44" fmla="*/ 465461 w 1498278"/>
                <a:gd name="connsiteY44" fmla="*/ 466534 h 1501521"/>
                <a:gd name="connsiteX45" fmla="*/ 233444 w 1498278"/>
                <a:gd name="connsiteY45" fmla="*/ 485394 h 1501521"/>
                <a:gd name="connsiteX46" fmla="*/ 533898 w 1498278"/>
                <a:gd name="connsiteY46" fmla="*/ 903827 h 1501521"/>
                <a:gd name="connsiteX47" fmla="*/ 901932 w 1498278"/>
                <a:gd name="connsiteY47" fmla="*/ 535019 h 1501521"/>
                <a:gd name="connsiteX48" fmla="*/ 936436 w 1498278"/>
                <a:gd name="connsiteY48" fmla="*/ 563023 h 1501521"/>
                <a:gd name="connsiteX49" fmla="*/ 964381 w 1498278"/>
                <a:gd name="connsiteY49" fmla="*/ 597599 h 1501521"/>
                <a:gd name="connsiteX50" fmla="*/ 596346 w 1498278"/>
                <a:gd name="connsiteY50" fmla="*/ 966406 h 1501521"/>
                <a:gd name="connsiteX51" fmla="*/ 561842 w 1498278"/>
                <a:gd name="connsiteY51" fmla="*/ 938403 h 1501521"/>
                <a:gd name="connsiteX52" fmla="*/ 533898 w 1498278"/>
                <a:gd name="connsiteY52" fmla="*/ 903827 h 1501521"/>
                <a:gd name="connsiteX53" fmla="*/ 763919 w 1498278"/>
                <a:gd name="connsiteY53" fmla="*/ 1017461 h 1501521"/>
                <a:gd name="connsiteX54" fmla="*/ 1015328 w 1498278"/>
                <a:gd name="connsiteY54" fmla="*/ 765524 h 1501521"/>
                <a:gd name="connsiteX55" fmla="*/ 996222 w 1498278"/>
                <a:gd name="connsiteY55" fmla="*/ 998315 h 1501521"/>
                <a:gd name="connsiteX56" fmla="*/ 763919 w 1498278"/>
                <a:gd name="connsiteY56" fmla="*/ 1017461 h 1501521"/>
                <a:gd name="connsiteX57" fmla="*/ 1042797 w 1498278"/>
                <a:gd name="connsiteY57" fmla="*/ 1394936 h 1501521"/>
                <a:gd name="connsiteX58" fmla="*/ 1021031 w 1498278"/>
                <a:gd name="connsiteY58" fmla="*/ 1322927 h 1501521"/>
                <a:gd name="connsiteX59" fmla="*/ 1319869 w 1498278"/>
                <a:gd name="connsiteY59" fmla="*/ 1023461 h 1501521"/>
                <a:gd name="connsiteX60" fmla="*/ 1391917 w 1498278"/>
                <a:gd name="connsiteY60" fmla="*/ 1045083 h 1501521"/>
                <a:gd name="connsiteX61" fmla="*/ 1042797 w 1498278"/>
                <a:gd name="connsiteY61" fmla="*/ 1394936 h 1501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98278" h="1501521">
                  <a:moveTo>
                    <a:pt x="1467102" y="1094804"/>
                  </a:moveTo>
                  <a:lnTo>
                    <a:pt x="1498278" y="1063562"/>
                  </a:lnTo>
                  <a:cubicBezTo>
                    <a:pt x="1370531" y="935546"/>
                    <a:pt x="1133095" y="968883"/>
                    <a:pt x="1043652" y="987171"/>
                  </a:cubicBezTo>
                  <a:cubicBezTo>
                    <a:pt x="1061712" y="897350"/>
                    <a:pt x="1095075" y="659511"/>
                    <a:pt x="967612" y="531781"/>
                  </a:cubicBezTo>
                  <a:cubicBezTo>
                    <a:pt x="839865" y="403765"/>
                    <a:pt x="602429" y="437102"/>
                    <a:pt x="512987" y="455390"/>
                  </a:cubicBezTo>
                  <a:cubicBezTo>
                    <a:pt x="531046" y="365570"/>
                    <a:pt x="564409" y="127730"/>
                    <a:pt x="436946" y="0"/>
                  </a:cubicBezTo>
                  <a:lnTo>
                    <a:pt x="405770" y="31242"/>
                  </a:lnTo>
                  <a:cubicBezTo>
                    <a:pt x="416320" y="41815"/>
                    <a:pt x="425540" y="53435"/>
                    <a:pt x="433715" y="65818"/>
                  </a:cubicBezTo>
                  <a:lnTo>
                    <a:pt x="65680" y="434530"/>
                  </a:lnTo>
                  <a:cubicBezTo>
                    <a:pt x="53323" y="426339"/>
                    <a:pt x="41727" y="417195"/>
                    <a:pt x="31177" y="406527"/>
                  </a:cubicBezTo>
                  <a:lnTo>
                    <a:pt x="0" y="437769"/>
                  </a:lnTo>
                  <a:cubicBezTo>
                    <a:pt x="127653" y="565690"/>
                    <a:pt x="365278" y="531971"/>
                    <a:pt x="454721" y="513969"/>
                  </a:cubicBezTo>
                  <a:cubicBezTo>
                    <a:pt x="436661" y="603599"/>
                    <a:pt x="403108" y="841724"/>
                    <a:pt x="530761" y="969645"/>
                  </a:cubicBezTo>
                  <a:cubicBezTo>
                    <a:pt x="658414" y="1097566"/>
                    <a:pt x="896039" y="1063847"/>
                    <a:pt x="985482" y="1045845"/>
                  </a:cubicBezTo>
                  <a:cubicBezTo>
                    <a:pt x="967422" y="1135475"/>
                    <a:pt x="933869" y="1373600"/>
                    <a:pt x="1061522" y="1501521"/>
                  </a:cubicBezTo>
                  <a:lnTo>
                    <a:pt x="1092698" y="1470279"/>
                  </a:lnTo>
                  <a:cubicBezTo>
                    <a:pt x="1082148" y="1459706"/>
                    <a:pt x="1072928" y="1448086"/>
                    <a:pt x="1064754" y="1435703"/>
                  </a:cubicBezTo>
                  <a:lnTo>
                    <a:pt x="1432789" y="1066895"/>
                  </a:lnTo>
                  <a:cubicBezTo>
                    <a:pt x="1445145" y="1075087"/>
                    <a:pt x="1456741" y="1084231"/>
                    <a:pt x="1467292" y="1094899"/>
                  </a:cubicBezTo>
                  <a:close/>
                  <a:moveTo>
                    <a:pt x="1264740" y="1016032"/>
                  </a:moveTo>
                  <a:lnTo>
                    <a:pt x="1013617" y="1267682"/>
                  </a:lnTo>
                  <a:cubicBezTo>
                    <a:pt x="1005632" y="1167098"/>
                    <a:pt x="1025023" y="1068991"/>
                    <a:pt x="1032722" y="1034891"/>
                  </a:cubicBezTo>
                  <a:cubicBezTo>
                    <a:pt x="1066750" y="1027176"/>
                    <a:pt x="1164557" y="1008031"/>
                    <a:pt x="1264740" y="1016032"/>
                  </a:cubicBezTo>
                  <a:close/>
                  <a:moveTo>
                    <a:pt x="1007914" y="710375"/>
                  </a:moveTo>
                  <a:lnTo>
                    <a:pt x="708885" y="1010031"/>
                  </a:lnTo>
                  <a:cubicBezTo>
                    <a:pt x="683982" y="1005173"/>
                    <a:pt x="659744" y="998125"/>
                    <a:pt x="637027" y="988219"/>
                  </a:cubicBezTo>
                  <a:lnTo>
                    <a:pt x="986242" y="638270"/>
                  </a:lnTo>
                  <a:cubicBezTo>
                    <a:pt x="996032" y="661130"/>
                    <a:pt x="1003161" y="685419"/>
                    <a:pt x="1008009" y="710279"/>
                  </a:cubicBezTo>
                  <a:close/>
                  <a:moveTo>
                    <a:pt x="861251" y="513207"/>
                  </a:moveTo>
                  <a:lnTo>
                    <a:pt x="512036" y="863155"/>
                  </a:lnTo>
                  <a:cubicBezTo>
                    <a:pt x="502246" y="840296"/>
                    <a:pt x="495117" y="816007"/>
                    <a:pt x="490270" y="791147"/>
                  </a:cubicBezTo>
                  <a:lnTo>
                    <a:pt x="789298" y="491490"/>
                  </a:lnTo>
                  <a:cubicBezTo>
                    <a:pt x="814201" y="496348"/>
                    <a:pt x="838439" y="503396"/>
                    <a:pt x="861156" y="513302"/>
                  </a:cubicBezTo>
                  <a:close/>
                  <a:moveTo>
                    <a:pt x="734359" y="483965"/>
                  </a:moveTo>
                  <a:lnTo>
                    <a:pt x="482951" y="735902"/>
                  </a:lnTo>
                  <a:cubicBezTo>
                    <a:pt x="474966" y="635318"/>
                    <a:pt x="494357" y="537210"/>
                    <a:pt x="502056" y="503111"/>
                  </a:cubicBezTo>
                  <a:cubicBezTo>
                    <a:pt x="536084" y="495395"/>
                    <a:pt x="634081" y="475964"/>
                    <a:pt x="734359" y="483965"/>
                  </a:cubicBezTo>
                  <a:close/>
                  <a:moveTo>
                    <a:pt x="455481" y="106490"/>
                  </a:moveTo>
                  <a:cubicBezTo>
                    <a:pt x="465271" y="129350"/>
                    <a:pt x="472400" y="153638"/>
                    <a:pt x="477248" y="178499"/>
                  </a:cubicBezTo>
                  <a:lnTo>
                    <a:pt x="178409" y="477965"/>
                  </a:lnTo>
                  <a:cubicBezTo>
                    <a:pt x="153506" y="473107"/>
                    <a:pt x="129173" y="466058"/>
                    <a:pt x="106361" y="456343"/>
                  </a:cubicBezTo>
                  <a:lnTo>
                    <a:pt x="455481" y="106490"/>
                  </a:lnTo>
                  <a:close/>
                  <a:moveTo>
                    <a:pt x="233444" y="485394"/>
                  </a:moveTo>
                  <a:lnTo>
                    <a:pt x="484567" y="233744"/>
                  </a:lnTo>
                  <a:cubicBezTo>
                    <a:pt x="492551" y="334328"/>
                    <a:pt x="473160" y="432435"/>
                    <a:pt x="465461" y="466534"/>
                  </a:cubicBezTo>
                  <a:cubicBezTo>
                    <a:pt x="431433" y="474250"/>
                    <a:pt x="333627" y="493395"/>
                    <a:pt x="233444" y="485394"/>
                  </a:cubicBezTo>
                  <a:close/>
                  <a:moveTo>
                    <a:pt x="533898" y="903827"/>
                  </a:moveTo>
                  <a:lnTo>
                    <a:pt x="901932" y="535019"/>
                  </a:lnTo>
                  <a:cubicBezTo>
                    <a:pt x="914289" y="543211"/>
                    <a:pt x="925885" y="552450"/>
                    <a:pt x="936436" y="563023"/>
                  </a:cubicBezTo>
                  <a:cubicBezTo>
                    <a:pt x="946986" y="573596"/>
                    <a:pt x="956206" y="585216"/>
                    <a:pt x="964381" y="597599"/>
                  </a:cubicBezTo>
                  <a:lnTo>
                    <a:pt x="596346" y="966406"/>
                  </a:lnTo>
                  <a:cubicBezTo>
                    <a:pt x="583989" y="958215"/>
                    <a:pt x="572393" y="948976"/>
                    <a:pt x="561842" y="938403"/>
                  </a:cubicBezTo>
                  <a:cubicBezTo>
                    <a:pt x="551292" y="927830"/>
                    <a:pt x="542072" y="916210"/>
                    <a:pt x="533898" y="903827"/>
                  </a:cubicBezTo>
                  <a:close/>
                  <a:moveTo>
                    <a:pt x="763919" y="1017461"/>
                  </a:moveTo>
                  <a:lnTo>
                    <a:pt x="1015328" y="765524"/>
                  </a:lnTo>
                  <a:cubicBezTo>
                    <a:pt x="1023312" y="866108"/>
                    <a:pt x="1003921" y="964216"/>
                    <a:pt x="996222" y="998315"/>
                  </a:cubicBezTo>
                  <a:cubicBezTo>
                    <a:pt x="962194" y="1006030"/>
                    <a:pt x="864197" y="1025462"/>
                    <a:pt x="763919" y="1017461"/>
                  </a:cubicBezTo>
                  <a:close/>
                  <a:moveTo>
                    <a:pt x="1042797" y="1394936"/>
                  </a:moveTo>
                  <a:cubicBezTo>
                    <a:pt x="1033007" y="1372076"/>
                    <a:pt x="1025878" y="1347788"/>
                    <a:pt x="1021031" y="1322927"/>
                  </a:cubicBezTo>
                  <a:lnTo>
                    <a:pt x="1319869" y="1023461"/>
                  </a:lnTo>
                  <a:cubicBezTo>
                    <a:pt x="1344772" y="1028319"/>
                    <a:pt x="1369105" y="1035368"/>
                    <a:pt x="1391917" y="1045083"/>
                  </a:cubicBezTo>
                  <a:lnTo>
                    <a:pt x="1042797" y="1394936"/>
                  </a:lnTo>
                  <a:close/>
                </a:path>
              </a:pathLst>
            </a:custGeom>
            <a:solidFill>
              <a:schemeClr val="accent1">
                <a:lumMod val="75000"/>
              </a:schemeClr>
            </a:solidFill>
            <a:ln w="0" cap="flat">
              <a:solidFill>
                <a:schemeClr val="accent1">
                  <a:lumMod val="75000"/>
                </a:schemeClr>
              </a:solid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2A3E2E9C-F9CE-0EB5-0D7D-F4EB62A44AC3}"/>
                </a:ext>
              </a:extLst>
            </p:cNvPr>
            <p:cNvSpPr/>
            <p:nvPr/>
          </p:nvSpPr>
          <p:spPr>
            <a:xfrm>
              <a:off x="3229081" y="2094261"/>
              <a:ext cx="47525" cy="325278"/>
            </a:xfrm>
            <a:custGeom>
              <a:avLst/>
              <a:gdLst>
                <a:gd name="connsiteX0" fmla="*/ 0 w 47525"/>
                <a:gd name="connsiteY0" fmla="*/ 0 h 325278"/>
                <a:gd name="connsiteX1" fmla="*/ 47525 w 47525"/>
                <a:gd name="connsiteY1" fmla="*/ 0 h 325278"/>
                <a:gd name="connsiteX2" fmla="*/ 47525 w 47525"/>
                <a:gd name="connsiteY2" fmla="*/ 325279 h 325278"/>
                <a:gd name="connsiteX3" fmla="*/ 0 w 47525"/>
                <a:gd name="connsiteY3" fmla="*/ 325279 h 325278"/>
              </a:gdLst>
              <a:ahLst/>
              <a:cxnLst>
                <a:cxn ang="0">
                  <a:pos x="connsiteX0" y="connsiteY0"/>
                </a:cxn>
                <a:cxn ang="0">
                  <a:pos x="connsiteX1" y="connsiteY1"/>
                </a:cxn>
                <a:cxn ang="0">
                  <a:pos x="connsiteX2" y="connsiteY2"/>
                </a:cxn>
                <a:cxn ang="0">
                  <a:pos x="connsiteX3" y="connsiteY3"/>
                </a:cxn>
              </a:cxnLst>
              <a:rect l="l" t="t" r="r" b="b"/>
              <a:pathLst>
                <a:path w="47525" h="325278">
                  <a:moveTo>
                    <a:pt x="0" y="0"/>
                  </a:moveTo>
                  <a:lnTo>
                    <a:pt x="47525" y="0"/>
                  </a:lnTo>
                  <a:lnTo>
                    <a:pt x="47525" y="325279"/>
                  </a:lnTo>
                  <a:lnTo>
                    <a:pt x="0" y="325279"/>
                  </a:lnTo>
                  <a:close/>
                </a:path>
              </a:pathLst>
            </a:custGeom>
            <a:solidFill>
              <a:schemeClr val="accent1">
                <a:lumMod val="75000"/>
              </a:schemeClr>
            </a:solidFill>
            <a:ln w="0" cap="flat">
              <a:solidFill>
                <a:schemeClr val="accent1">
                  <a:lumMod val="75000"/>
                </a:schemeClr>
              </a:solid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16189BD-15A8-EDDC-E3D9-997174A0342F}"/>
                </a:ext>
              </a:extLst>
            </p:cNvPr>
            <p:cNvSpPr/>
            <p:nvPr/>
          </p:nvSpPr>
          <p:spPr>
            <a:xfrm>
              <a:off x="1060793" y="2008536"/>
              <a:ext cx="2642208" cy="2647759"/>
            </a:xfrm>
            <a:custGeom>
              <a:avLst/>
              <a:gdLst>
                <a:gd name="connsiteX0" fmla="*/ 2642209 w 2642208"/>
                <a:gd name="connsiteY0" fmla="*/ 1323880 h 2647759"/>
                <a:gd name="connsiteX1" fmla="*/ 1321104 w 2642208"/>
                <a:gd name="connsiteY1" fmla="*/ 2647760 h 2647759"/>
                <a:gd name="connsiteX2" fmla="*/ 0 w 2642208"/>
                <a:gd name="connsiteY2" fmla="*/ 1323880 h 2647759"/>
                <a:gd name="connsiteX3" fmla="*/ 1321104 w 2642208"/>
                <a:gd name="connsiteY3" fmla="*/ 0 h 2647759"/>
                <a:gd name="connsiteX4" fmla="*/ 2642209 w 2642208"/>
                <a:gd name="connsiteY4" fmla="*/ 1323880 h 2647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208" h="2647759">
                  <a:moveTo>
                    <a:pt x="2642209" y="1323880"/>
                  </a:moveTo>
                  <a:cubicBezTo>
                    <a:pt x="2642209" y="2055038"/>
                    <a:pt x="2050730" y="2647760"/>
                    <a:pt x="1321104" y="2647760"/>
                  </a:cubicBezTo>
                  <a:cubicBezTo>
                    <a:pt x="591478" y="2647760"/>
                    <a:pt x="0" y="2055039"/>
                    <a:pt x="0" y="1323880"/>
                  </a:cubicBezTo>
                  <a:cubicBezTo>
                    <a:pt x="0" y="592721"/>
                    <a:pt x="591478" y="0"/>
                    <a:pt x="1321104" y="0"/>
                  </a:cubicBezTo>
                  <a:cubicBezTo>
                    <a:pt x="2050730" y="0"/>
                    <a:pt x="2642209" y="592721"/>
                    <a:pt x="2642209" y="1323880"/>
                  </a:cubicBezTo>
                  <a:close/>
                </a:path>
              </a:pathLst>
            </a:custGeom>
            <a:solidFill>
              <a:schemeClr val="accent1">
                <a:lumMod val="75000"/>
              </a:schemeClr>
            </a:solidFill>
            <a:ln w="0"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6A1D8FCD-3DF8-F5F2-39ED-EE50435E1FF9}"/>
                </a:ext>
              </a:extLst>
            </p:cNvPr>
            <p:cNvSpPr/>
            <p:nvPr/>
          </p:nvSpPr>
          <p:spPr>
            <a:xfrm>
              <a:off x="1782890" y="3234880"/>
              <a:ext cx="671245" cy="964025"/>
            </a:xfrm>
            <a:custGeom>
              <a:avLst/>
              <a:gdLst>
                <a:gd name="connsiteX0" fmla="*/ 335623 w 671245"/>
                <a:gd name="connsiteY0" fmla="*/ 200787 h 964025"/>
                <a:gd name="connsiteX1" fmla="*/ 435806 w 671245"/>
                <a:gd name="connsiteY1" fmla="*/ 100394 h 964025"/>
                <a:gd name="connsiteX2" fmla="*/ 335623 w 671245"/>
                <a:gd name="connsiteY2" fmla="*/ 0 h 964025"/>
                <a:gd name="connsiteX3" fmla="*/ 235440 w 671245"/>
                <a:gd name="connsiteY3" fmla="*/ 100394 h 964025"/>
                <a:gd name="connsiteX4" fmla="*/ 335623 w 671245"/>
                <a:gd name="connsiteY4" fmla="*/ 200787 h 964025"/>
                <a:gd name="connsiteX5" fmla="*/ 335623 w 671245"/>
                <a:gd name="connsiteY5" fmla="*/ 40100 h 964025"/>
                <a:gd name="connsiteX6" fmla="*/ 395789 w 671245"/>
                <a:gd name="connsiteY6" fmla="*/ 100394 h 964025"/>
                <a:gd name="connsiteX7" fmla="*/ 335623 w 671245"/>
                <a:gd name="connsiteY7" fmla="*/ 160687 h 964025"/>
                <a:gd name="connsiteX8" fmla="*/ 275456 w 671245"/>
                <a:gd name="connsiteY8" fmla="*/ 100394 h 964025"/>
                <a:gd name="connsiteX9" fmla="*/ 335623 w 671245"/>
                <a:gd name="connsiteY9" fmla="*/ 40100 h 964025"/>
                <a:gd name="connsiteX10" fmla="*/ 671245 w 671245"/>
                <a:gd name="connsiteY10" fmla="*/ 526161 h 964025"/>
                <a:gd name="connsiteX11" fmla="*/ 441699 w 671245"/>
                <a:gd name="connsiteY11" fmla="*/ 272320 h 964025"/>
                <a:gd name="connsiteX12" fmla="*/ 368890 w 671245"/>
                <a:gd name="connsiteY12" fmla="*/ 240983 h 964025"/>
                <a:gd name="connsiteX13" fmla="*/ 302260 w 671245"/>
                <a:gd name="connsiteY13" fmla="*/ 240983 h 964025"/>
                <a:gd name="connsiteX14" fmla="*/ 225935 w 671245"/>
                <a:gd name="connsiteY14" fmla="*/ 276320 h 964025"/>
                <a:gd name="connsiteX15" fmla="*/ 0 w 671245"/>
                <a:gd name="connsiteY15" fmla="*/ 526161 h 964025"/>
                <a:gd name="connsiteX16" fmla="*/ 29751 w 671245"/>
                <a:gd name="connsiteY16" fmla="*/ 553117 h 964025"/>
                <a:gd name="connsiteX17" fmla="*/ 195233 w 671245"/>
                <a:gd name="connsiteY17" fmla="*/ 370046 h 964025"/>
                <a:gd name="connsiteX18" fmla="*/ 116817 w 671245"/>
                <a:gd name="connsiteY18" fmla="*/ 803339 h 964025"/>
                <a:gd name="connsiteX19" fmla="*/ 235249 w 671245"/>
                <a:gd name="connsiteY19" fmla="*/ 803339 h 964025"/>
                <a:gd name="connsiteX20" fmla="*/ 235249 w 671245"/>
                <a:gd name="connsiteY20" fmla="*/ 964025 h 964025"/>
                <a:gd name="connsiteX21" fmla="*/ 275361 w 671245"/>
                <a:gd name="connsiteY21" fmla="*/ 964025 h 964025"/>
                <a:gd name="connsiteX22" fmla="*/ 275361 w 671245"/>
                <a:gd name="connsiteY22" fmla="*/ 803339 h 964025"/>
                <a:gd name="connsiteX23" fmla="*/ 395599 w 671245"/>
                <a:gd name="connsiteY23" fmla="*/ 803339 h 964025"/>
                <a:gd name="connsiteX24" fmla="*/ 395599 w 671245"/>
                <a:gd name="connsiteY24" fmla="*/ 964025 h 964025"/>
                <a:gd name="connsiteX25" fmla="*/ 435711 w 671245"/>
                <a:gd name="connsiteY25" fmla="*/ 964025 h 964025"/>
                <a:gd name="connsiteX26" fmla="*/ 435711 w 671245"/>
                <a:gd name="connsiteY26" fmla="*/ 803339 h 964025"/>
                <a:gd name="connsiteX27" fmla="*/ 554619 w 671245"/>
                <a:gd name="connsiteY27" fmla="*/ 803339 h 964025"/>
                <a:gd name="connsiteX28" fmla="*/ 475917 w 671245"/>
                <a:gd name="connsiteY28" fmla="*/ 370046 h 964025"/>
                <a:gd name="connsiteX29" fmla="*/ 641400 w 671245"/>
                <a:gd name="connsiteY29" fmla="*/ 553022 h 964025"/>
                <a:gd name="connsiteX30" fmla="*/ 671150 w 671245"/>
                <a:gd name="connsiteY30" fmla="*/ 526066 h 964025"/>
                <a:gd name="connsiteX31" fmla="*/ 671150 w 671245"/>
                <a:gd name="connsiteY31" fmla="*/ 526066 h 964025"/>
                <a:gd name="connsiteX32" fmla="*/ 428202 w 671245"/>
                <a:gd name="connsiteY32" fmla="*/ 330613 h 964025"/>
                <a:gd name="connsiteX33" fmla="*/ 506808 w 671245"/>
                <a:gd name="connsiteY33" fmla="*/ 763238 h 964025"/>
                <a:gd name="connsiteX34" fmla="*/ 165007 w 671245"/>
                <a:gd name="connsiteY34" fmla="*/ 763238 h 964025"/>
                <a:gd name="connsiteX35" fmla="*/ 243234 w 671245"/>
                <a:gd name="connsiteY35" fmla="*/ 330613 h 964025"/>
                <a:gd name="connsiteX36" fmla="*/ 302450 w 671245"/>
                <a:gd name="connsiteY36" fmla="*/ 281083 h 964025"/>
                <a:gd name="connsiteX37" fmla="*/ 369080 w 671245"/>
                <a:gd name="connsiteY37" fmla="*/ 281083 h 964025"/>
                <a:gd name="connsiteX38" fmla="*/ 428297 w 671245"/>
                <a:gd name="connsiteY38" fmla="*/ 330518 h 964025"/>
                <a:gd name="connsiteX39" fmla="*/ 428297 w 671245"/>
                <a:gd name="connsiteY39" fmla="*/ 330518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71245" h="964025">
                  <a:moveTo>
                    <a:pt x="335623" y="200787"/>
                  </a:moveTo>
                  <a:cubicBezTo>
                    <a:pt x="390847" y="200787"/>
                    <a:pt x="435806" y="155734"/>
                    <a:pt x="435806" y="100394"/>
                  </a:cubicBezTo>
                  <a:cubicBezTo>
                    <a:pt x="435806" y="45053"/>
                    <a:pt x="390847" y="0"/>
                    <a:pt x="335623" y="0"/>
                  </a:cubicBezTo>
                  <a:cubicBezTo>
                    <a:pt x="280398" y="0"/>
                    <a:pt x="235440" y="45053"/>
                    <a:pt x="235440" y="100394"/>
                  </a:cubicBezTo>
                  <a:cubicBezTo>
                    <a:pt x="235440" y="155734"/>
                    <a:pt x="280398" y="200787"/>
                    <a:pt x="335623" y="200787"/>
                  </a:cubicBezTo>
                  <a:close/>
                  <a:moveTo>
                    <a:pt x="335623" y="40100"/>
                  </a:moveTo>
                  <a:cubicBezTo>
                    <a:pt x="368795" y="40100"/>
                    <a:pt x="395789" y="67151"/>
                    <a:pt x="395789" y="100394"/>
                  </a:cubicBezTo>
                  <a:cubicBezTo>
                    <a:pt x="395789" y="133636"/>
                    <a:pt x="368795" y="160687"/>
                    <a:pt x="335623" y="160687"/>
                  </a:cubicBezTo>
                  <a:cubicBezTo>
                    <a:pt x="302450" y="160687"/>
                    <a:pt x="275456" y="133636"/>
                    <a:pt x="275456" y="100394"/>
                  </a:cubicBezTo>
                  <a:cubicBezTo>
                    <a:pt x="275456" y="67151"/>
                    <a:pt x="302450" y="40100"/>
                    <a:pt x="335623" y="40100"/>
                  </a:cubicBezTo>
                  <a:close/>
                  <a:moveTo>
                    <a:pt x="671245" y="526161"/>
                  </a:moveTo>
                  <a:lnTo>
                    <a:pt x="441699" y="272320"/>
                  </a:lnTo>
                  <a:cubicBezTo>
                    <a:pt x="423259" y="252889"/>
                    <a:pt x="397310" y="240983"/>
                    <a:pt x="368890" y="240983"/>
                  </a:cubicBezTo>
                  <a:lnTo>
                    <a:pt x="302260" y="240983"/>
                  </a:lnTo>
                  <a:cubicBezTo>
                    <a:pt x="272034" y="240983"/>
                    <a:pt x="244374" y="254508"/>
                    <a:pt x="225935" y="276320"/>
                  </a:cubicBezTo>
                  <a:lnTo>
                    <a:pt x="0" y="526161"/>
                  </a:lnTo>
                  <a:lnTo>
                    <a:pt x="29751" y="553117"/>
                  </a:lnTo>
                  <a:lnTo>
                    <a:pt x="195233" y="370046"/>
                  </a:lnTo>
                  <a:lnTo>
                    <a:pt x="116817" y="803339"/>
                  </a:lnTo>
                  <a:lnTo>
                    <a:pt x="235249" y="803339"/>
                  </a:lnTo>
                  <a:lnTo>
                    <a:pt x="235249" y="964025"/>
                  </a:lnTo>
                  <a:lnTo>
                    <a:pt x="275361" y="964025"/>
                  </a:lnTo>
                  <a:lnTo>
                    <a:pt x="275361" y="803339"/>
                  </a:lnTo>
                  <a:lnTo>
                    <a:pt x="395599" y="803339"/>
                  </a:lnTo>
                  <a:lnTo>
                    <a:pt x="395599" y="964025"/>
                  </a:lnTo>
                  <a:lnTo>
                    <a:pt x="435711" y="964025"/>
                  </a:lnTo>
                  <a:lnTo>
                    <a:pt x="435711" y="803339"/>
                  </a:lnTo>
                  <a:lnTo>
                    <a:pt x="554619" y="803339"/>
                  </a:lnTo>
                  <a:lnTo>
                    <a:pt x="475917" y="370046"/>
                  </a:lnTo>
                  <a:lnTo>
                    <a:pt x="641400" y="553022"/>
                  </a:lnTo>
                  <a:lnTo>
                    <a:pt x="671150" y="526066"/>
                  </a:lnTo>
                  <a:lnTo>
                    <a:pt x="671150" y="526066"/>
                  </a:lnTo>
                  <a:close/>
                  <a:moveTo>
                    <a:pt x="428202" y="330613"/>
                  </a:moveTo>
                  <a:lnTo>
                    <a:pt x="506808" y="763238"/>
                  </a:lnTo>
                  <a:lnTo>
                    <a:pt x="165007" y="763238"/>
                  </a:lnTo>
                  <a:lnTo>
                    <a:pt x="243234" y="330613"/>
                  </a:lnTo>
                  <a:cubicBezTo>
                    <a:pt x="248557" y="298514"/>
                    <a:pt x="278593" y="281083"/>
                    <a:pt x="302450" y="281083"/>
                  </a:cubicBezTo>
                  <a:lnTo>
                    <a:pt x="369080" y="281083"/>
                  </a:lnTo>
                  <a:cubicBezTo>
                    <a:pt x="395885" y="281083"/>
                    <a:pt x="422499" y="301181"/>
                    <a:pt x="428297" y="330518"/>
                  </a:cubicBezTo>
                  <a:lnTo>
                    <a:pt x="428297" y="330518"/>
                  </a:lnTo>
                  <a:close/>
                </a:path>
              </a:pathLst>
            </a:custGeom>
            <a:solidFill>
              <a:srgbClr val="FFFFFF"/>
            </a:solidFill>
            <a:ln w="0"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C3F7AF32-FDD3-369C-F461-A7CE915CCE21}"/>
                </a:ext>
              </a:extLst>
            </p:cNvPr>
            <p:cNvSpPr/>
            <p:nvPr/>
          </p:nvSpPr>
          <p:spPr>
            <a:xfrm>
              <a:off x="2318879" y="3234880"/>
              <a:ext cx="671245" cy="964025"/>
            </a:xfrm>
            <a:custGeom>
              <a:avLst/>
              <a:gdLst>
                <a:gd name="connsiteX0" fmla="*/ 335623 w 671245"/>
                <a:gd name="connsiteY0" fmla="*/ 200787 h 964025"/>
                <a:gd name="connsiteX1" fmla="*/ 435806 w 671245"/>
                <a:gd name="connsiteY1" fmla="*/ 100394 h 964025"/>
                <a:gd name="connsiteX2" fmla="*/ 335623 w 671245"/>
                <a:gd name="connsiteY2" fmla="*/ 0 h 964025"/>
                <a:gd name="connsiteX3" fmla="*/ 235440 w 671245"/>
                <a:gd name="connsiteY3" fmla="*/ 100394 h 964025"/>
                <a:gd name="connsiteX4" fmla="*/ 335623 w 671245"/>
                <a:gd name="connsiteY4" fmla="*/ 200787 h 964025"/>
                <a:gd name="connsiteX5" fmla="*/ 335623 w 671245"/>
                <a:gd name="connsiteY5" fmla="*/ 40100 h 964025"/>
                <a:gd name="connsiteX6" fmla="*/ 395790 w 671245"/>
                <a:gd name="connsiteY6" fmla="*/ 100394 h 964025"/>
                <a:gd name="connsiteX7" fmla="*/ 335623 w 671245"/>
                <a:gd name="connsiteY7" fmla="*/ 160687 h 964025"/>
                <a:gd name="connsiteX8" fmla="*/ 275456 w 671245"/>
                <a:gd name="connsiteY8" fmla="*/ 100394 h 964025"/>
                <a:gd name="connsiteX9" fmla="*/ 335623 w 671245"/>
                <a:gd name="connsiteY9" fmla="*/ 40100 h 964025"/>
                <a:gd name="connsiteX10" fmla="*/ 671245 w 671245"/>
                <a:gd name="connsiteY10" fmla="*/ 526161 h 964025"/>
                <a:gd name="connsiteX11" fmla="*/ 441699 w 671245"/>
                <a:gd name="connsiteY11" fmla="*/ 272320 h 964025"/>
                <a:gd name="connsiteX12" fmla="*/ 368890 w 671245"/>
                <a:gd name="connsiteY12" fmla="*/ 240983 h 964025"/>
                <a:gd name="connsiteX13" fmla="*/ 302260 w 671245"/>
                <a:gd name="connsiteY13" fmla="*/ 240983 h 964025"/>
                <a:gd name="connsiteX14" fmla="*/ 225935 w 671245"/>
                <a:gd name="connsiteY14" fmla="*/ 276320 h 964025"/>
                <a:gd name="connsiteX15" fmla="*/ 0 w 671245"/>
                <a:gd name="connsiteY15" fmla="*/ 526161 h 964025"/>
                <a:gd name="connsiteX16" fmla="*/ 29751 w 671245"/>
                <a:gd name="connsiteY16" fmla="*/ 553117 h 964025"/>
                <a:gd name="connsiteX17" fmla="*/ 195233 w 671245"/>
                <a:gd name="connsiteY17" fmla="*/ 370046 h 964025"/>
                <a:gd name="connsiteX18" fmla="*/ 116817 w 671245"/>
                <a:gd name="connsiteY18" fmla="*/ 803339 h 964025"/>
                <a:gd name="connsiteX19" fmla="*/ 235250 w 671245"/>
                <a:gd name="connsiteY19" fmla="*/ 803339 h 964025"/>
                <a:gd name="connsiteX20" fmla="*/ 235250 w 671245"/>
                <a:gd name="connsiteY20" fmla="*/ 964025 h 964025"/>
                <a:gd name="connsiteX21" fmla="*/ 275361 w 671245"/>
                <a:gd name="connsiteY21" fmla="*/ 964025 h 964025"/>
                <a:gd name="connsiteX22" fmla="*/ 275361 w 671245"/>
                <a:gd name="connsiteY22" fmla="*/ 803339 h 964025"/>
                <a:gd name="connsiteX23" fmla="*/ 395600 w 671245"/>
                <a:gd name="connsiteY23" fmla="*/ 803339 h 964025"/>
                <a:gd name="connsiteX24" fmla="*/ 395600 w 671245"/>
                <a:gd name="connsiteY24" fmla="*/ 964025 h 964025"/>
                <a:gd name="connsiteX25" fmla="*/ 435711 w 671245"/>
                <a:gd name="connsiteY25" fmla="*/ 964025 h 964025"/>
                <a:gd name="connsiteX26" fmla="*/ 435711 w 671245"/>
                <a:gd name="connsiteY26" fmla="*/ 803339 h 964025"/>
                <a:gd name="connsiteX27" fmla="*/ 554619 w 671245"/>
                <a:gd name="connsiteY27" fmla="*/ 803339 h 964025"/>
                <a:gd name="connsiteX28" fmla="*/ 475917 w 671245"/>
                <a:gd name="connsiteY28" fmla="*/ 370046 h 964025"/>
                <a:gd name="connsiteX29" fmla="*/ 641400 w 671245"/>
                <a:gd name="connsiteY29" fmla="*/ 553022 h 964025"/>
                <a:gd name="connsiteX30" fmla="*/ 671150 w 671245"/>
                <a:gd name="connsiteY30" fmla="*/ 526066 h 964025"/>
                <a:gd name="connsiteX31" fmla="*/ 671150 w 671245"/>
                <a:gd name="connsiteY31" fmla="*/ 526066 h 964025"/>
                <a:gd name="connsiteX32" fmla="*/ 428202 w 671245"/>
                <a:gd name="connsiteY32" fmla="*/ 330613 h 964025"/>
                <a:gd name="connsiteX33" fmla="*/ 506808 w 671245"/>
                <a:gd name="connsiteY33" fmla="*/ 763238 h 964025"/>
                <a:gd name="connsiteX34" fmla="*/ 165007 w 671245"/>
                <a:gd name="connsiteY34" fmla="*/ 763238 h 964025"/>
                <a:gd name="connsiteX35" fmla="*/ 243234 w 671245"/>
                <a:gd name="connsiteY35" fmla="*/ 330613 h 964025"/>
                <a:gd name="connsiteX36" fmla="*/ 302450 w 671245"/>
                <a:gd name="connsiteY36" fmla="*/ 281083 h 964025"/>
                <a:gd name="connsiteX37" fmla="*/ 369080 w 671245"/>
                <a:gd name="connsiteY37" fmla="*/ 281083 h 964025"/>
                <a:gd name="connsiteX38" fmla="*/ 428297 w 671245"/>
                <a:gd name="connsiteY38" fmla="*/ 330518 h 964025"/>
                <a:gd name="connsiteX39" fmla="*/ 428297 w 671245"/>
                <a:gd name="connsiteY39" fmla="*/ 330518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71245" h="964025">
                  <a:moveTo>
                    <a:pt x="335623" y="200787"/>
                  </a:moveTo>
                  <a:cubicBezTo>
                    <a:pt x="390847" y="200787"/>
                    <a:pt x="435806" y="155734"/>
                    <a:pt x="435806" y="100394"/>
                  </a:cubicBezTo>
                  <a:cubicBezTo>
                    <a:pt x="435806" y="45053"/>
                    <a:pt x="390847" y="0"/>
                    <a:pt x="335623" y="0"/>
                  </a:cubicBezTo>
                  <a:cubicBezTo>
                    <a:pt x="280398" y="0"/>
                    <a:pt x="235440" y="45053"/>
                    <a:pt x="235440" y="100394"/>
                  </a:cubicBezTo>
                  <a:cubicBezTo>
                    <a:pt x="235440" y="155734"/>
                    <a:pt x="280398" y="200787"/>
                    <a:pt x="335623" y="200787"/>
                  </a:cubicBezTo>
                  <a:close/>
                  <a:moveTo>
                    <a:pt x="335623" y="40100"/>
                  </a:moveTo>
                  <a:cubicBezTo>
                    <a:pt x="368795" y="40100"/>
                    <a:pt x="395790" y="67151"/>
                    <a:pt x="395790" y="100394"/>
                  </a:cubicBezTo>
                  <a:cubicBezTo>
                    <a:pt x="395790" y="133636"/>
                    <a:pt x="368795" y="160687"/>
                    <a:pt x="335623" y="160687"/>
                  </a:cubicBezTo>
                  <a:cubicBezTo>
                    <a:pt x="302450" y="160687"/>
                    <a:pt x="275456" y="133636"/>
                    <a:pt x="275456" y="100394"/>
                  </a:cubicBezTo>
                  <a:cubicBezTo>
                    <a:pt x="275456" y="67151"/>
                    <a:pt x="302450" y="40100"/>
                    <a:pt x="335623" y="40100"/>
                  </a:cubicBezTo>
                  <a:close/>
                  <a:moveTo>
                    <a:pt x="671245" y="526161"/>
                  </a:moveTo>
                  <a:lnTo>
                    <a:pt x="441699" y="272320"/>
                  </a:lnTo>
                  <a:cubicBezTo>
                    <a:pt x="423259" y="252889"/>
                    <a:pt x="397310" y="240983"/>
                    <a:pt x="368890" y="240983"/>
                  </a:cubicBezTo>
                  <a:lnTo>
                    <a:pt x="302260" y="240983"/>
                  </a:lnTo>
                  <a:cubicBezTo>
                    <a:pt x="272034" y="240983"/>
                    <a:pt x="244374" y="254508"/>
                    <a:pt x="225935" y="276320"/>
                  </a:cubicBezTo>
                  <a:lnTo>
                    <a:pt x="0" y="526161"/>
                  </a:lnTo>
                  <a:lnTo>
                    <a:pt x="29751" y="553117"/>
                  </a:lnTo>
                  <a:lnTo>
                    <a:pt x="195233" y="370046"/>
                  </a:lnTo>
                  <a:lnTo>
                    <a:pt x="116817" y="803339"/>
                  </a:lnTo>
                  <a:lnTo>
                    <a:pt x="235250" y="803339"/>
                  </a:lnTo>
                  <a:lnTo>
                    <a:pt x="235250" y="964025"/>
                  </a:lnTo>
                  <a:lnTo>
                    <a:pt x="275361" y="964025"/>
                  </a:lnTo>
                  <a:lnTo>
                    <a:pt x="275361" y="803339"/>
                  </a:lnTo>
                  <a:lnTo>
                    <a:pt x="395600" y="803339"/>
                  </a:lnTo>
                  <a:lnTo>
                    <a:pt x="395600" y="964025"/>
                  </a:lnTo>
                  <a:lnTo>
                    <a:pt x="435711" y="964025"/>
                  </a:lnTo>
                  <a:lnTo>
                    <a:pt x="435711" y="803339"/>
                  </a:lnTo>
                  <a:lnTo>
                    <a:pt x="554619" y="803339"/>
                  </a:lnTo>
                  <a:lnTo>
                    <a:pt x="475917" y="370046"/>
                  </a:lnTo>
                  <a:lnTo>
                    <a:pt x="641400" y="553022"/>
                  </a:lnTo>
                  <a:lnTo>
                    <a:pt x="671150" y="526066"/>
                  </a:lnTo>
                  <a:lnTo>
                    <a:pt x="671150" y="526066"/>
                  </a:lnTo>
                  <a:close/>
                  <a:moveTo>
                    <a:pt x="428202" y="330613"/>
                  </a:moveTo>
                  <a:lnTo>
                    <a:pt x="506808" y="763238"/>
                  </a:lnTo>
                  <a:lnTo>
                    <a:pt x="165007" y="763238"/>
                  </a:lnTo>
                  <a:lnTo>
                    <a:pt x="243234" y="330613"/>
                  </a:lnTo>
                  <a:cubicBezTo>
                    <a:pt x="248557" y="298514"/>
                    <a:pt x="278593" y="281083"/>
                    <a:pt x="302450" y="281083"/>
                  </a:cubicBezTo>
                  <a:lnTo>
                    <a:pt x="369080" y="281083"/>
                  </a:lnTo>
                  <a:cubicBezTo>
                    <a:pt x="395885" y="281083"/>
                    <a:pt x="422499" y="301181"/>
                    <a:pt x="428297" y="330518"/>
                  </a:cubicBezTo>
                  <a:lnTo>
                    <a:pt x="428297" y="330518"/>
                  </a:lnTo>
                  <a:close/>
                </a:path>
              </a:pathLst>
            </a:custGeom>
            <a:solidFill>
              <a:srgbClr val="FFFFFF"/>
            </a:solidFill>
            <a:ln w="0"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D094E5A8-21E3-9E94-BE74-37CB78813C9A}"/>
                </a:ext>
              </a:extLst>
            </p:cNvPr>
            <p:cNvSpPr/>
            <p:nvPr/>
          </p:nvSpPr>
          <p:spPr>
            <a:xfrm>
              <a:off x="1617503" y="2654141"/>
              <a:ext cx="360906" cy="964025"/>
            </a:xfrm>
            <a:custGeom>
              <a:avLst/>
              <a:gdLst>
                <a:gd name="connsiteX0" fmla="*/ 180310 w 360906"/>
                <a:gd name="connsiteY0" fmla="*/ 200787 h 964025"/>
                <a:gd name="connsiteX1" fmla="*/ 280493 w 360906"/>
                <a:gd name="connsiteY1" fmla="*/ 100394 h 964025"/>
                <a:gd name="connsiteX2" fmla="*/ 180310 w 360906"/>
                <a:gd name="connsiteY2" fmla="*/ 0 h 964025"/>
                <a:gd name="connsiteX3" fmla="*/ 80127 w 360906"/>
                <a:gd name="connsiteY3" fmla="*/ 100394 h 964025"/>
                <a:gd name="connsiteX4" fmla="*/ 180310 w 360906"/>
                <a:gd name="connsiteY4" fmla="*/ 200787 h 964025"/>
                <a:gd name="connsiteX5" fmla="*/ 180310 w 360906"/>
                <a:gd name="connsiteY5" fmla="*/ 40100 h 964025"/>
                <a:gd name="connsiteX6" fmla="*/ 240477 w 360906"/>
                <a:gd name="connsiteY6" fmla="*/ 100394 h 964025"/>
                <a:gd name="connsiteX7" fmla="*/ 180310 w 360906"/>
                <a:gd name="connsiteY7" fmla="*/ 160687 h 964025"/>
                <a:gd name="connsiteX8" fmla="*/ 120144 w 360906"/>
                <a:gd name="connsiteY8" fmla="*/ 100394 h 964025"/>
                <a:gd name="connsiteX9" fmla="*/ 180310 w 360906"/>
                <a:gd name="connsiteY9" fmla="*/ 40100 h 964025"/>
                <a:gd name="connsiteX10" fmla="*/ 360716 w 360906"/>
                <a:gd name="connsiteY10" fmla="*/ 341376 h 964025"/>
                <a:gd name="connsiteX11" fmla="*/ 260533 w 360906"/>
                <a:gd name="connsiteY11" fmla="*/ 240982 h 964025"/>
                <a:gd name="connsiteX12" fmla="*/ 100183 w 360906"/>
                <a:gd name="connsiteY12" fmla="*/ 240982 h 964025"/>
                <a:gd name="connsiteX13" fmla="*/ 0 w 360906"/>
                <a:gd name="connsiteY13" fmla="*/ 341376 h 964025"/>
                <a:gd name="connsiteX14" fmla="*/ 0 w 360906"/>
                <a:gd name="connsiteY14" fmla="*/ 682847 h 964025"/>
                <a:gd name="connsiteX15" fmla="*/ 80222 w 360906"/>
                <a:gd name="connsiteY15" fmla="*/ 682847 h 964025"/>
                <a:gd name="connsiteX16" fmla="*/ 80222 w 360906"/>
                <a:gd name="connsiteY16" fmla="*/ 964025 h 964025"/>
                <a:gd name="connsiteX17" fmla="*/ 120334 w 360906"/>
                <a:gd name="connsiteY17" fmla="*/ 964025 h 964025"/>
                <a:gd name="connsiteX18" fmla="*/ 120334 w 360906"/>
                <a:gd name="connsiteY18" fmla="*/ 682847 h 964025"/>
                <a:gd name="connsiteX19" fmla="*/ 240572 w 360906"/>
                <a:gd name="connsiteY19" fmla="*/ 682847 h 964025"/>
                <a:gd name="connsiteX20" fmla="*/ 240572 w 360906"/>
                <a:gd name="connsiteY20" fmla="*/ 964025 h 964025"/>
                <a:gd name="connsiteX21" fmla="*/ 280684 w 360906"/>
                <a:gd name="connsiteY21" fmla="*/ 964025 h 964025"/>
                <a:gd name="connsiteX22" fmla="*/ 280684 w 360906"/>
                <a:gd name="connsiteY22" fmla="*/ 682847 h 964025"/>
                <a:gd name="connsiteX23" fmla="*/ 360906 w 360906"/>
                <a:gd name="connsiteY23" fmla="*/ 682847 h 964025"/>
                <a:gd name="connsiteX24" fmla="*/ 360906 w 360906"/>
                <a:gd name="connsiteY24" fmla="*/ 341376 h 964025"/>
                <a:gd name="connsiteX25" fmla="*/ 320605 w 360906"/>
                <a:gd name="connsiteY25" fmla="*/ 642652 h 964025"/>
                <a:gd name="connsiteX26" fmla="*/ 40016 w 360906"/>
                <a:gd name="connsiteY26" fmla="*/ 642652 h 964025"/>
                <a:gd name="connsiteX27" fmla="*/ 40016 w 360906"/>
                <a:gd name="connsiteY27" fmla="*/ 341376 h 964025"/>
                <a:gd name="connsiteX28" fmla="*/ 100183 w 360906"/>
                <a:gd name="connsiteY28" fmla="*/ 281083 h 964025"/>
                <a:gd name="connsiteX29" fmla="*/ 260533 w 360906"/>
                <a:gd name="connsiteY29" fmla="*/ 281083 h 964025"/>
                <a:gd name="connsiteX30" fmla="*/ 320700 w 360906"/>
                <a:gd name="connsiteY30" fmla="*/ 341376 h 964025"/>
                <a:gd name="connsiteX31" fmla="*/ 320700 w 360906"/>
                <a:gd name="connsiteY31" fmla="*/ 642652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0906" h="964025">
                  <a:moveTo>
                    <a:pt x="180310" y="200787"/>
                  </a:moveTo>
                  <a:cubicBezTo>
                    <a:pt x="235630" y="200787"/>
                    <a:pt x="280493" y="155734"/>
                    <a:pt x="280493" y="100394"/>
                  </a:cubicBezTo>
                  <a:cubicBezTo>
                    <a:pt x="280493" y="45053"/>
                    <a:pt x="235535" y="0"/>
                    <a:pt x="180310" y="0"/>
                  </a:cubicBezTo>
                  <a:cubicBezTo>
                    <a:pt x="125086" y="0"/>
                    <a:pt x="80127" y="45053"/>
                    <a:pt x="80127" y="100394"/>
                  </a:cubicBezTo>
                  <a:cubicBezTo>
                    <a:pt x="80127" y="155734"/>
                    <a:pt x="125086" y="200787"/>
                    <a:pt x="180310" y="200787"/>
                  </a:cubicBezTo>
                  <a:close/>
                  <a:moveTo>
                    <a:pt x="180310" y="40100"/>
                  </a:moveTo>
                  <a:cubicBezTo>
                    <a:pt x="213483" y="40100"/>
                    <a:pt x="240477" y="67151"/>
                    <a:pt x="240477" y="100394"/>
                  </a:cubicBezTo>
                  <a:cubicBezTo>
                    <a:pt x="240477" y="133636"/>
                    <a:pt x="213483" y="160687"/>
                    <a:pt x="180310" y="160687"/>
                  </a:cubicBezTo>
                  <a:cubicBezTo>
                    <a:pt x="147138" y="160687"/>
                    <a:pt x="120144" y="133636"/>
                    <a:pt x="120144" y="100394"/>
                  </a:cubicBezTo>
                  <a:cubicBezTo>
                    <a:pt x="120144" y="67151"/>
                    <a:pt x="147138" y="40100"/>
                    <a:pt x="180310" y="40100"/>
                  </a:cubicBezTo>
                  <a:close/>
                  <a:moveTo>
                    <a:pt x="360716" y="341376"/>
                  </a:moveTo>
                  <a:cubicBezTo>
                    <a:pt x="360716" y="286036"/>
                    <a:pt x="315757" y="240982"/>
                    <a:pt x="260533" y="240982"/>
                  </a:cubicBezTo>
                  <a:lnTo>
                    <a:pt x="100183" y="240982"/>
                  </a:lnTo>
                  <a:cubicBezTo>
                    <a:pt x="44864" y="240982"/>
                    <a:pt x="0" y="286036"/>
                    <a:pt x="0" y="341376"/>
                  </a:cubicBezTo>
                  <a:lnTo>
                    <a:pt x="0" y="682847"/>
                  </a:lnTo>
                  <a:lnTo>
                    <a:pt x="80222" y="682847"/>
                  </a:lnTo>
                  <a:lnTo>
                    <a:pt x="80222" y="964025"/>
                  </a:lnTo>
                  <a:lnTo>
                    <a:pt x="120334" y="964025"/>
                  </a:lnTo>
                  <a:lnTo>
                    <a:pt x="120334" y="682847"/>
                  </a:lnTo>
                  <a:lnTo>
                    <a:pt x="240572" y="682847"/>
                  </a:lnTo>
                  <a:lnTo>
                    <a:pt x="240572" y="964025"/>
                  </a:lnTo>
                  <a:lnTo>
                    <a:pt x="280684" y="964025"/>
                  </a:lnTo>
                  <a:lnTo>
                    <a:pt x="280684" y="682847"/>
                  </a:lnTo>
                  <a:lnTo>
                    <a:pt x="360906" y="682847"/>
                  </a:lnTo>
                  <a:lnTo>
                    <a:pt x="360906" y="341376"/>
                  </a:lnTo>
                  <a:close/>
                  <a:moveTo>
                    <a:pt x="320605" y="642652"/>
                  </a:moveTo>
                  <a:lnTo>
                    <a:pt x="40016" y="642652"/>
                  </a:lnTo>
                  <a:lnTo>
                    <a:pt x="40016" y="341376"/>
                  </a:lnTo>
                  <a:cubicBezTo>
                    <a:pt x="40016" y="308134"/>
                    <a:pt x="67011" y="281083"/>
                    <a:pt x="100183" y="281083"/>
                  </a:cubicBezTo>
                  <a:lnTo>
                    <a:pt x="260533" y="281083"/>
                  </a:lnTo>
                  <a:cubicBezTo>
                    <a:pt x="293705" y="281083"/>
                    <a:pt x="320700" y="308134"/>
                    <a:pt x="320700" y="341376"/>
                  </a:cubicBezTo>
                  <a:lnTo>
                    <a:pt x="320700" y="642652"/>
                  </a:lnTo>
                  <a:close/>
                </a:path>
              </a:pathLst>
            </a:custGeom>
            <a:solidFill>
              <a:srgbClr val="FFFFFF"/>
            </a:solidFill>
            <a:ln w="0"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BE1FBF7B-0A2F-081C-D476-989B05CBA540}"/>
                </a:ext>
              </a:extLst>
            </p:cNvPr>
            <p:cNvSpPr/>
            <p:nvPr/>
          </p:nvSpPr>
          <p:spPr>
            <a:xfrm>
              <a:off x="2785671" y="2654141"/>
              <a:ext cx="360906" cy="964025"/>
            </a:xfrm>
            <a:custGeom>
              <a:avLst/>
              <a:gdLst>
                <a:gd name="connsiteX0" fmla="*/ 180310 w 360906"/>
                <a:gd name="connsiteY0" fmla="*/ 200787 h 964025"/>
                <a:gd name="connsiteX1" fmla="*/ 280494 w 360906"/>
                <a:gd name="connsiteY1" fmla="*/ 100394 h 964025"/>
                <a:gd name="connsiteX2" fmla="*/ 180310 w 360906"/>
                <a:gd name="connsiteY2" fmla="*/ 0 h 964025"/>
                <a:gd name="connsiteX3" fmla="*/ 80127 w 360906"/>
                <a:gd name="connsiteY3" fmla="*/ 100394 h 964025"/>
                <a:gd name="connsiteX4" fmla="*/ 180310 w 360906"/>
                <a:gd name="connsiteY4" fmla="*/ 200787 h 964025"/>
                <a:gd name="connsiteX5" fmla="*/ 180310 w 360906"/>
                <a:gd name="connsiteY5" fmla="*/ 40100 h 964025"/>
                <a:gd name="connsiteX6" fmla="*/ 240477 w 360906"/>
                <a:gd name="connsiteY6" fmla="*/ 100394 h 964025"/>
                <a:gd name="connsiteX7" fmla="*/ 180310 w 360906"/>
                <a:gd name="connsiteY7" fmla="*/ 160687 h 964025"/>
                <a:gd name="connsiteX8" fmla="*/ 120144 w 360906"/>
                <a:gd name="connsiteY8" fmla="*/ 100394 h 964025"/>
                <a:gd name="connsiteX9" fmla="*/ 180310 w 360906"/>
                <a:gd name="connsiteY9" fmla="*/ 40100 h 964025"/>
                <a:gd name="connsiteX10" fmla="*/ 360716 w 360906"/>
                <a:gd name="connsiteY10" fmla="*/ 341376 h 964025"/>
                <a:gd name="connsiteX11" fmla="*/ 260533 w 360906"/>
                <a:gd name="connsiteY11" fmla="*/ 240982 h 964025"/>
                <a:gd name="connsiteX12" fmla="*/ 100183 w 360906"/>
                <a:gd name="connsiteY12" fmla="*/ 240982 h 964025"/>
                <a:gd name="connsiteX13" fmla="*/ 0 w 360906"/>
                <a:gd name="connsiteY13" fmla="*/ 341376 h 964025"/>
                <a:gd name="connsiteX14" fmla="*/ 0 w 360906"/>
                <a:gd name="connsiteY14" fmla="*/ 682847 h 964025"/>
                <a:gd name="connsiteX15" fmla="*/ 80222 w 360906"/>
                <a:gd name="connsiteY15" fmla="*/ 682847 h 964025"/>
                <a:gd name="connsiteX16" fmla="*/ 80222 w 360906"/>
                <a:gd name="connsiteY16" fmla="*/ 964025 h 964025"/>
                <a:gd name="connsiteX17" fmla="*/ 120334 w 360906"/>
                <a:gd name="connsiteY17" fmla="*/ 964025 h 964025"/>
                <a:gd name="connsiteX18" fmla="*/ 120334 w 360906"/>
                <a:gd name="connsiteY18" fmla="*/ 682847 h 964025"/>
                <a:gd name="connsiteX19" fmla="*/ 240572 w 360906"/>
                <a:gd name="connsiteY19" fmla="*/ 682847 h 964025"/>
                <a:gd name="connsiteX20" fmla="*/ 240572 w 360906"/>
                <a:gd name="connsiteY20" fmla="*/ 964025 h 964025"/>
                <a:gd name="connsiteX21" fmla="*/ 280684 w 360906"/>
                <a:gd name="connsiteY21" fmla="*/ 964025 h 964025"/>
                <a:gd name="connsiteX22" fmla="*/ 280684 w 360906"/>
                <a:gd name="connsiteY22" fmla="*/ 682847 h 964025"/>
                <a:gd name="connsiteX23" fmla="*/ 360906 w 360906"/>
                <a:gd name="connsiteY23" fmla="*/ 682847 h 964025"/>
                <a:gd name="connsiteX24" fmla="*/ 360906 w 360906"/>
                <a:gd name="connsiteY24" fmla="*/ 341376 h 964025"/>
                <a:gd name="connsiteX25" fmla="*/ 320605 w 360906"/>
                <a:gd name="connsiteY25" fmla="*/ 642652 h 964025"/>
                <a:gd name="connsiteX26" fmla="*/ 40016 w 360906"/>
                <a:gd name="connsiteY26" fmla="*/ 642652 h 964025"/>
                <a:gd name="connsiteX27" fmla="*/ 40016 w 360906"/>
                <a:gd name="connsiteY27" fmla="*/ 341376 h 964025"/>
                <a:gd name="connsiteX28" fmla="*/ 100183 w 360906"/>
                <a:gd name="connsiteY28" fmla="*/ 281083 h 964025"/>
                <a:gd name="connsiteX29" fmla="*/ 260533 w 360906"/>
                <a:gd name="connsiteY29" fmla="*/ 281083 h 964025"/>
                <a:gd name="connsiteX30" fmla="*/ 320700 w 360906"/>
                <a:gd name="connsiteY30" fmla="*/ 341376 h 964025"/>
                <a:gd name="connsiteX31" fmla="*/ 320700 w 360906"/>
                <a:gd name="connsiteY31" fmla="*/ 642652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0906" h="964025">
                  <a:moveTo>
                    <a:pt x="180310" y="200787"/>
                  </a:moveTo>
                  <a:cubicBezTo>
                    <a:pt x="235630" y="200787"/>
                    <a:pt x="280494" y="155734"/>
                    <a:pt x="280494" y="100394"/>
                  </a:cubicBezTo>
                  <a:cubicBezTo>
                    <a:pt x="280494" y="45053"/>
                    <a:pt x="235535" y="0"/>
                    <a:pt x="180310" y="0"/>
                  </a:cubicBezTo>
                  <a:cubicBezTo>
                    <a:pt x="125086" y="0"/>
                    <a:pt x="80127" y="45053"/>
                    <a:pt x="80127" y="100394"/>
                  </a:cubicBezTo>
                  <a:cubicBezTo>
                    <a:pt x="80127" y="155734"/>
                    <a:pt x="125086" y="200787"/>
                    <a:pt x="180310" y="200787"/>
                  </a:cubicBezTo>
                  <a:close/>
                  <a:moveTo>
                    <a:pt x="180310" y="40100"/>
                  </a:moveTo>
                  <a:cubicBezTo>
                    <a:pt x="213483" y="40100"/>
                    <a:pt x="240477" y="67151"/>
                    <a:pt x="240477" y="100394"/>
                  </a:cubicBezTo>
                  <a:cubicBezTo>
                    <a:pt x="240477" y="133636"/>
                    <a:pt x="213483" y="160687"/>
                    <a:pt x="180310" y="160687"/>
                  </a:cubicBezTo>
                  <a:cubicBezTo>
                    <a:pt x="147138" y="160687"/>
                    <a:pt x="120144" y="133636"/>
                    <a:pt x="120144" y="100394"/>
                  </a:cubicBezTo>
                  <a:cubicBezTo>
                    <a:pt x="120144" y="67151"/>
                    <a:pt x="147138" y="40100"/>
                    <a:pt x="180310" y="40100"/>
                  </a:cubicBezTo>
                  <a:close/>
                  <a:moveTo>
                    <a:pt x="360716" y="341376"/>
                  </a:moveTo>
                  <a:cubicBezTo>
                    <a:pt x="360716" y="286036"/>
                    <a:pt x="315757" y="240982"/>
                    <a:pt x="260533" y="240982"/>
                  </a:cubicBezTo>
                  <a:lnTo>
                    <a:pt x="100183" y="240982"/>
                  </a:lnTo>
                  <a:cubicBezTo>
                    <a:pt x="44864" y="240982"/>
                    <a:pt x="0" y="286036"/>
                    <a:pt x="0" y="341376"/>
                  </a:cubicBezTo>
                  <a:lnTo>
                    <a:pt x="0" y="682847"/>
                  </a:lnTo>
                  <a:lnTo>
                    <a:pt x="80222" y="682847"/>
                  </a:lnTo>
                  <a:lnTo>
                    <a:pt x="80222" y="964025"/>
                  </a:lnTo>
                  <a:lnTo>
                    <a:pt x="120334" y="964025"/>
                  </a:lnTo>
                  <a:lnTo>
                    <a:pt x="120334" y="682847"/>
                  </a:lnTo>
                  <a:lnTo>
                    <a:pt x="240572" y="682847"/>
                  </a:lnTo>
                  <a:lnTo>
                    <a:pt x="240572" y="964025"/>
                  </a:lnTo>
                  <a:lnTo>
                    <a:pt x="280684" y="964025"/>
                  </a:lnTo>
                  <a:lnTo>
                    <a:pt x="280684" y="682847"/>
                  </a:lnTo>
                  <a:lnTo>
                    <a:pt x="360906" y="682847"/>
                  </a:lnTo>
                  <a:lnTo>
                    <a:pt x="360906" y="341376"/>
                  </a:lnTo>
                  <a:close/>
                  <a:moveTo>
                    <a:pt x="320605" y="642652"/>
                  </a:moveTo>
                  <a:lnTo>
                    <a:pt x="40016" y="642652"/>
                  </a:lnTo>
                  <a:lnTo>
                    <a:pt x="40016" y="341376"/>
                  </a:lnTo>
                  <a:cubicBezTo>
                    <a:pt x="40016" y="308134"/>
                    <a:pt x="67011" y="281083"/>
                    <a:pt x="100183" y="281083"/>
                  </a:cubicBezTo>
                  <a:lnTo>
                    <a:pt x="260533" y="281083"/>
                  </a:lnTo>
                  <a:cubicBezTo>
                    <a:pt x="293706" y="281083"/>
                    <a:pt x="320700" y="308134"/>
                    <a:pt x="320700" y="341376"/>
                  </a:cubicBezTo>
                  <a:lnTo>
                    <a:pt x="320700" y="642652"/>
                  </a:lnTo>
                  <a:close/>
                </a:path>
              </a:pathLst>
            </a:custGeom>
            <a:solidFill>
              <a:srgbClr val="FFFFFF"/>
            </a:solidFill>
            <a:ln w="0"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5D22C352-59C7-F30F-EF7E-9973B392CC91}"/>
                </a:ext>
              </a:extLst>
            </p:cNvPr>
            <p:cNvSpPr/>
            <p:nvPr/>
          </p:nvSpPr>
          <p:spPr>
            <a:xfrm>
              <a:off x="2087526" y="2654141"/>
              <a:ext cx="200366" cy="200787"/>
            </a:xfrm>
            <a:custGeom>
              <a:avLst/>
              <a:gdLst>
                <a:gd name="connsiteX0" fmla="*/ 100183 w 200366"/>
                <a:gd name="connsiteY0" fmla="*/ 200787 h 200787"/>
                <a:gd name="connsiteX1" fmla="*/ 200366 w 200366"/>
                <a:gd name="connsiteY1" fmla="*/ 100394 h 200787"/>
                <a:gd name="connsiteX2" fmla="*/ 100183 w 200366"/>
                <a:gd name="connsiteY2" fmla="*/ 0 h 200787"/>
                <a:gd name="connsiteX3" fmla="*/ 0 w 200366"/>
                <a:gd name="connsiteY3" fmla="*/ 100394 h 200787"/>
                <a:gd name="connsiteX4" fmla="*/ 100183 w 200366"/>
                <a:gd name="connsiteY4" fmla="*/ 200787 h 200787"/>
                <a:gd name="connsiteX5" fmla="*/ 100183 w 200366"/>
                <a:gd name="connsiteY5" fmla="*/ 40100 h 200787"/>
                <a:gd name="connsiteX6" fmla="*/ 160350 w 200366"/>
                <a:gd name="connsiteY6" fmla="*/ 100394 h 200787"/>
                <a:gd name="connsiteX7" fmla="*/ 100183 w 200366"/>
                <a:gd name="connsiteY7" fmla="*/ 160687 h 200787"/>
                <a:gd name="connsiteX8" fmla="*/ 40016 w 200366"/>
                <a:gd name="connsiteY8" fmla="*/ 100394 h 200787"/>
                <a:gd name="connsiteX9" fmla="*/ 100183 w 200366"/>
                <a:gd name="connsiteY9" fmla="*/ 40100 h 20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366" h="200787">
                  <a:moveTo>
                    <a:pt x="100183" y="200787"/>
                  </a:moveTo>
                  <a:cubicBezTo>
                    <a:pt x="155502" y="200787"/>
                    <a:pt x="200366" y="155734"/>
                    <a:pt x="200366" y="100394"/>
                  </a:cubicBezTo>
                  <a:cubicBezTo>
                    <a:pt x="200366" y="45053"/>
                    <a:pt x="155407" y="0"/>
                    <a:pt x="100183" y="0"/>
                  </a:cubicBezTo>
                  <a:cubicBezTo>
                    <a:pt x="44959" y="0"/>
                    <a:pt x="0" y="45053"/>
                    <a:pt x="0" y="100394"/>
                  </a:cubicBezTo>
                  <a:cubicBezTo>
                    <a:pt x="0" y="155734"/>
                    <a:pt x="44959" y="200787"/>
                    <a:pt x="100183" y="200787"/>
                  </a:cubicBezTo>
                  <a:close/>
                  <a:moveTo>
                    <a:pt x="100183" y="40100"/>
                  </a:moveTo>
                  <a:cubicBezTo>
                    <a:pt x="133356" y="40100"/>
                    <a:pt x="160350" y="67151"/>
                    <a:pt x="160350" y="100394"/>
                  </a:cubicBezTo>
                  <a:cubicBezTo>
                    <a:pt x="160350" y="133636"/>
                    <a:pt x="133356" y="160687"/>
                    <a:pt x="100183" y="160687"/>
                  </a:cubicBezTo>
                  <a:cubicBezTo>
                    <a:pt x="67011" y="160687"/>
                    <a:pt x="40016" y="133636"/>
                    <a:pt x="40016" y="100394"/>
                  </a:cubicBezTo>
                  <a:cubicBezTo>
                    <a:pt x="40016" y="67151"/>
                    <a:pt x="67011" y="40100"/>
                    <a:pt x="100183" y="40100"/>
                  </a:cubicBezTo>
                  <a:close/>
                </a:path>
              </a:pathLst>
            </a:custGeom>
            <a:solidFill>
              <a:srgbClr val="FFFFFF"/>
            </a:solidFill>
            <a:ln w="0"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5C6EA2AC-BC7F-19B8-05EE-93B5BCEFA7EC}"/>
                </a:ext>
              </a:extLst>
            </p:cNvPr>
            <p:cNvSpPr/>
            <p:nvPr/>
          </p:nvSpPr>
          <p:spPr>
            <a:xfrm>
              <a:off x="2007399" y="2895028"/>
              <a:ext cx="360906" cy="636460"/>
            </a:xfrm>
            <a:custGeom>
              <a:avLst/>
              <a:gdLst>
                <a:gd name="connsiteX0" fmla="*/ 260533 w 360906"/>
                <a:gd name="connsiteY0" fmla="*/ 95 h 636460"/>
                <a:gd name="connsiteX1" fmla="*/ 100183 w 360906"/>
                <a:gd name="connsiteY1" fmla="*/ 95 h 636460"/>
                <a:gd name="connsiteX2" fmla="*/ 0 w 360906"/>
                <a:gd name="connsiteY2" fmla="*/ 100489 h 636460"/>
                <a:gd name="connsiteX3" fmla="*/ 0 w 360906"/>
                <a:gd name="connsiteY3" fmla="*/ 366808 h 636460"/>
                <a:gd name="connsiteX4" fmla="*/ 40111 w 360906"/>
                <a:gd name="connsiteY4" fmla="*/ 323945 h 636460"/>
                <a:gd name="connsiteX5" fmla="*/ 40111 w 360906"/>
                <a:gd name="connsiteY5" fmla="*/ 100394 h 636460"/>
                <a:gd name="connsiteX6" fmla="*/ 100278 w 360906"/>
                <a:gd name="connsiteY6" fmla="*/ 40100 h 636460"/>
                <a:gd name="connsiteX7" fmla="*/ 260628 w 360906"/>
                <a:gd name="connsiteY7" fmla="*/ 40100 h 636460"/>
                <a:gd name="connsiteX8" fmla="*/ 320795 w 360906"/>
                <a:gd name="connsiteY8" fmla="*/ 100394 h 636460"/>
                <a:gd name="connsiteX9" fmla="*/ 320795 w 360906"/>
                <a:gd name="connsiteY9" fmla="*/ 401669 h 636460"/>
                <a:gd name="connsiteX10" fmla="*/ 235725 w 360906"/>
                <a:gd name="connsiteY10" fmla="*/ 401669 h 636460"/>
                <a:gd name="connsiteX11" fmla="*/ 240572 w 360906"/>
                <a:gd name="connsiteY11" fmla="*/ 443484 h 636460"/>
                <a:gd name="connsiteX12" fmla="*/ 240572 w 360906"/>
                <a:gd name="connsiteY12" fmla="*/ 597694 h 636460"/>
                <a:gd name="connsiteX13" fmla="*/ 280684 w 360906"/>
                <a:gd name="connsiteY13" fmla="*/ 636460 h 636460"/>
                <a:gd name="connsiteX14" fmla="*/ 280684 w 360906"/>
                <a:gd name="connsiteY14" fmla="*/ 441865 h 636460"/>
                <a:gd name="connsiteX15" fmla="*/ 360906 w 360906"/>
                <a:gd name="connsiteY15" fmla="*/ 441865 h 636460"/>
                <a:gd name="connsiteX16" fmla="*/ 360906 w 360906"/>
                <a:gd name="connsiteY16" fmla="*/ 100394 h 636460"/>
                <a:gd name="connsiteX17" fmla="*/ 260723 w 360906"/>
                <a:gd name="connsiteY17" fmla="*/ 0 h 63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0906" h="636460">
                  <a:moveTo>
                    <a:pt x="260533" y="95"/>
                  </a:moveTo>
                  <a:lnTo>
                    <a:pt x="100183" y="95"/>
                  </a:lnTo>
                  <a:cubicBezTo>
                    <a:pt x="44864" y="95"/>
                    <a:pt x="0" y="45148"/>
                    <a:pt x="0" y="100489"/>
                  </a:cubicBezTo>
                  <a:lnTo>
                    <a:pt x="0" y="366808"/>
                  </a:lnTo>
                  <a:cubicBezTo>
                    <a:pt x="7984" y="351949"/>
                    <a:pt x="20626" y="335471"/>
                    <a:pt x="40111" y="323945"/>
                  </a:cubicBezTo>
                  <a:lnTo>
                    <a:pt x="40111" y="100394"/>
                  </a:lnTo>
                  <a:cubicBezTo>
                    <a:pt x="40111" y="67151"/>
                    <a:pt x="67106" y="40100"/>
                    <a:pt x="100278" y="40100"/>
                  </a:cubicBezTo>
                  <a:lnTo>
                    <a:pt x="260628" y="40100"/>
                  </a:lnTo>
                  <a:cubicBezTo>
                    <a:pt x="293800" y="40100"/>
                    <a:pt x="320795" y="67151"/>
                    <a:pt x="320795" y="100394"/>
                  </a:cubicBezTo>
                  <a:lnTo>
                    <a:pt x="320795" y="401669"/>
                  </a:lnTo>
                  <a:lnTo>
                    <a:pt x="235725" y="401669"/>
                  </a:lnTo>
                  <a:cubicBezTo>
                    <a:pt x="239432" y="414052"/>
                    <a:pt x="241428" y="427958"/>
                    <a:pt x="240572" y="443484"/>
                  </a:cubicBezTo>
                  <a:lnTo>
                    <a:pt x="240572" y="597694"/>
                  </a:lnTo>
                  <a:lnTo>
                    <a:pt x="280684" y="636460"/>
                  </a:lnTo>
                  <a:lnTo>
                    <a:pt x="280684" y="441865"/>
                  </a:lnTo>
                  <a:lnTo>
                    <a:pt x="360906" y="441865"/>
                  </a:lnTo>
                  <a:lnTo>
                    <a:pt x="360906" y="100394"/>
                  </a:lnTo>
                  <a:cubicBezTo>
                    <a:pt x="360906" y="45053"/>
                    <a:pt x="315947" y="0"/>
                    <a:pt x="260723" y="0"/>
                  </a:cubicBezTo>
                  <a:close/>
                </a:path>
              </a:pathLst>
            </a:custGeom>
            <a:solidFill>
              <a:srgbClr val="FFFFFF"/>
            </a:solidFill>
            <a:ln w="0"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5811AA-012B-EE56-1388-2512DF90ABB6}"/>
                </a:ext>
              </a:extLst>
            </p:cNvPr>
            <p:cNvSpPr/>
            <p:nvPr/>
          </p:nvSpPr>
          <p:spPr>
            <a:xfrm>
              <a:off x="2477518" y="2654141"/>
              <a:ext cx="200366" cy="200787"/>
            </a:xfrm>
            <a:custGeom>
              <a:avLst/>
              <a:gdLst>
                <a:gd name="connsiteX0" fmla="*/ 100183 w 200366"/>
                <a:gd name="connsiteY0" fmla="*/ 200787 h 200787"/>
                <a:gd name="connsiteX1" fmla="*/ 200366 w 200366"/>
                <a:gd name="connsiteY1" fmla="*/ 100394 h 200787"/>
                <a:gd name="connsiteX2" fmla="*/ 100183 w 200366"/>
                <a:gd name="connsiteY2" fmla="*/ 0 h 200787"/>
                <a:gd name="connsiteX3" fmla="*/ 0 w 200366"/>
                <a:gd name="connsiteY3" fmla="*/ 100394 h 200787"/>
                <a:gd name="connsiteX4" fmla="*/ 100183 w 200366"/>
                <a:gd name="connsiteY4" fmla="*/ 200787 h 200787"/>
                <a:gd name="connsiteX5" fmla="*/ 100183 w 200366"/>
                <a:gd name="connsiteY5" fmla="*/ 40100 h 200787"/>
                <a:gd name="connsiteX6" fmla="*/ 160350 w 200366"/>
                <a:gd name="connsiteY6" fmla="*/ 100394 h 200787"/>
                <a:gd name="connsiteX7" fmla="*/ 100183 w 200366"/>
                <a:gd name="connsiteY7" fmla="*/ 160687 h 200787"/>
                <a:gd name="connsiteX8" fmla="*/ 40016 w 200366"/>
                <a:gd name="connsiteY8" fmla="*/ 100394 h 200787"/>
                <a:gd name="connsiteX9" fmla="*/ 100183 w 200366"/>
                <a:gd name="connsiteY9" fmla="*/ 40100 h 20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366" h="200787">
                  <a:moveTo>
                    <a:pt x="100183" y="200787"/>
                  </a:moveTo>
                  <a:cubicBezTo>
                    <a:pt x="155502" y="200787"/>
                    <a:pt x="200366" y="155734"/>
                    <a:pt x="200366" y="100394"/>
                  </a:cubicBezTo>
                  <a:cubicBezTo>
                    <a:pt x="200366" y="45053"/>
                    <a:pt x="155407" y="0"/>
                    <a:pt x="100183" y="0"/>
                  </a:cubicBezTo>
                  <a:cubicBezTo>
                    <a:pt x="44959" y="0"/>
                    <a:pt x="0" y="45053"/>
                    <a:pt x="0" y="100394"/>
                  </a:cubicBezTo>
                  <a:cubicBezTo>
                    <a:pt x="0" y="155734"/>
                    <a:pt x="44959" y="200787"/>
                    <a:pt x="100183" y="200787"/>
                  </a:cubicBezTo>
                  <a:close/>
                  <a:moveTo>
                    <a:pt x="100183" y="40100"/>
                  </a:moveTo>
                  <a:cubicBezTo>
                    <a:pt x="133356" y="40100"/>
                    <a:pt x="160350" y="67151"/>
                    <a:pt x="160350" y="100394"/>
                  </a:cubicBezTo>
                  <a:cubicBezTo>
                    <a:pt x="160350" y="133636"/>
                    <a:pt x="133356" y="160687"/>
                    <a:pt x="100183" y="160687"/>
                  </a:cubicBezTo>
                  <a:cubicBezTo>
                    <a:pt x="67011" y="160687"/>
                    <a:pt x="40016" y="133636"/>
                    <a:pt x="40016" y="100394"/>
                  </a:cubicBezTo>
                  <a:cubicBezTo>
                    <a:pt x="40016" y="67151"/>
                    <a:pt x="67011" y="40100"/>
                    <a:pt x="100183" y="40100"/>
                  </a:cubicBezTo>
                  <a:close/>
                </a:path>
              </a:pathLst>
            </a:custGeom>
            <a:solidFill>
              <a:srgbClr val="FFFFFF"/>
            </a:solidFill>
            <a:ln w="0"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AE0CEF02-D18C-0DE8-E67B-CB00A6EE96BC}"/>
                </a:ext>
              </a:extLst>
            </p:cNvPr>
            <p:cNvSpPr/>
            <p:nvPr/>
          </p:nvSpPr>
          <p:spPr>
            <a:xfrm>
              <a:off x="2397391" y="2895314"/>
              <a:ext cx="360715" cy="634460"/>
            </a:xfrm>
            <a:custGeom>
              <a:avLst/>
              <a:gdLst>
                <a:gd name="connsiteX0" fmla="*/ 80032 w 360715"/>
                <a:gd name="connsiteY0" fmla="*/ 634365 h 634460"/>
                <a:gd name="connsiteX1" fmla="*/ 120144 w 360715"/>
                <a:gd name="connsiteY1" fmla="*/ 595598 h 634460"/>
                <a:gd name="connsiteX2" fmla="*/ 120144 w 360715"/>
                <a:gd name="connsiteY2" fmla="*/ 460820 h 634460"/>
                <a:gd name="connsiteX3" fmla="*/ 122900 w 360715"/>
                <a:gd name="connsiteY3" fmla="*/ 401574 h 634460"/>
                <a:gd name="connsiteX4" fmla="*/ 39921 w 360715"/>
                <a:gd name="connsiteY4" fmla="*/ 401574 h 634460"/>
                <a:gd name="connsiteX5" fmla="*/ 39921 w 360715"/>
                <a:gd name="connsiteY5" fmla="*/ 100298 h 634460"/>
                <a:gd name="connsiteX6" fmla="*/ 100088 w 360715"/>
                <a:gd name="connsiteY6" fmla="*/ 40005 h 634460"/>
                <a:gd name="connsiteX7" fmla="*/ 260438 w 360715"/>
                <a:gd name="connsiteY7" fmla="*/ 40005 h 634460"/>
                <a:gd name="connsiteX8" fmla="*/ 320605 w 360715"/>
                <a:gd name="connsiteY8" fmla="*/ 100298 h 634460"/>
                <a:gd name="connsiteX9" fmla="*/ 320605 w 360715"/>
                <a:gd name="connsiteY9" fmla="*/ 325088 h 634460"/>
                <a:gd name="connsiteX10" fmla="*/ 360716 w 360715"/>
                <a:gd name="connsiteY10" fmla="*/ 370713 h 634460"/>
                <a:gd name="connsiteX11" fmla="*/ 360716 w 360715"/>
                <a:gd name="connsiteY11" fmla="*/ 100394 h 634460"/>
                <a:gd name="connsiteX12" fmla="*/ 260533 w 360715"/>
                <a:gd name="connsiteY12" fmla="*/ 0 h 634460"/>
                <a:gd name="connsiteX13" fmla="*/ 100183 w 360715"/>
                <a:gd name="connsiteY13" fmla="*/ 0 h 634460"/>
                <a:gd name="connsiteX14" fmla="*/ 0 w 360715"/>
                <a:gd name="connsiteY14" fmla="*/ 100394 h 634460"/>
                <a:gd name="connsiteX15" fmla="*/ 0 w 360715"/>
                <a:gd name="connsiteY15" fmla="*/ 441865 h 634460"/>
                <a:gd name="connsiteX16" fmla="*/ 80222 w 360715"/>
                <a:gd name="connsiteY16" fmla="*/ 441865 h 634460"/>
                <a:gd name="connsiteX17" fmla="*/ 80222 w 360715"/>
                <a:gd name="connsiteY17" fmla="*/ 634460 h 63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0715" h="634460">
                  <a:moveTo>
                    <a:pt x="80032" y="634365"/>
                  </a:moveTo>
                  <a:lnTo>
                    <a:pt x="120144" y="595598"/>
                  </a:lnTo>
                  <a:lnTo>
                    <a:pt x="120144" y="460820"/>
                  </a:lnTo>
                  <a:cubicBezTo>
                    <a:pt x="116056" y="438055"/>
                    <a:pt x="117862" y="418338"/>
                    <a:pt x="122900" y="401574"/>
                  </a:cubicBezTo>
                  <a:lnTo>
                    <a:pt x="39921" y="401574"/>
                  </a:lnTo>
                  <a:lnTo>
                    <a:pt x="39921" y="100298"/>
                  </a:lnTo>
                  <a:cubicBezTo>
                    <a:pt x="39921" y="67056"/>
                    <a:pt x="66915" y="40005"/>
                    <a:pt x="100088" y="40005"/>
                  </a:cubicBezTo>
                  <a:lnTo>
                    <a:pt x="260438" y="40005"/>
                  </a:lnTo>
                  <a:cubicBezTo>
                    <a:pt x="293610" y="40005"/>
                    <a:pt x="320605" y="67056"/>
                    <a:pt x="320605" y="100298"/>
                  </a:cubicBezTo>
                  <a:lnTo>
                    <a:pt x="320605" y="325088"/>
                  </a:lnTo>
                  <a:cubicBezTo>
                    <a:pt x="340660" y="337566"/>
                    <a:pt x="353112" y="355378"/>
                    <a:pt x="360716" y="370713"/>
                  </a:cubicBezTo>
                  <a:lnTo>
                    <a:pt x="360716" y="100394"/>
                  </a:lnTo>
                  <a:cubicBezTo>
                    <a:pt x="360716" y="45053"/>
                    <a:pt x="315757" y="0"/>
                    <a:pt x="260533" y="0"/>
                  </a:cubicBezTo>
                  <a:lnTo>
                    <a:pt x="100183" y="0"/>
                  </a:lnTo>
                  <a:cubicBezTo>
                    <a:pt x="44864" y="0"/>
                    <a:pt x="0" y="45053"/>
                    <a:pt x="0" y="100394"/>
                  </a:cubicBezTo>
                  <a:lnTo>
                    <a:pt x="0" y="441865"/>
                  </a:lnTo>
                  <a:lnTo>
                    <a:pt x="80222" y="441865"/>
                  </a:lnTo>
                  <a:lnTo>
                    <a:pt x="80222" y="634460"/>
                  </a:lnTo>
                  <a:close/>
                </a:path>
              </a:pathLst>
            </a:custGeom>
            <a:solidFill>
              <a:srgbClr val="FFFFFF"/>
            </a:solidFill>
            <a:ln w="0"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2857895A-B0A0-C9B1-6B4F-3B3820CD3ED6}"/>
                </a:ext>
              </a:extLst>
            </p:cNvPr>
            <p:cNvSpPr/>
            <p:nvPr/>
          </p:nvSpPr>
          <p:spPr>
            <a:xfrm>
              <a:off x="2865754" y="1928764"/>
              <a:ext cx="774178" cy="687181"/>
            </a:xfrm>
            <a:custGeom>
              <a:avLst/>
              <a:gdLst>
                <a:gd name="connsiteX0" fmla="*/ 319699 w 774178"/>
                <a:gd name="connsiteY0" fmla="*/ 37005 h 687181"/>
                <a:gd name="connsiteX1" fmla="*/ 8029 w 774178"/>
                <a:gd name="connsiteY1" fmla="*/ 590407 h 687181"/>
                <a:gd name="connsiteX2" fmla="*/ 75419 w 774178"/>
                <a:gd name="connsiteY2" fmla="*/ 687181 h 687181"/>
                <a:gd name="connsiteX3" fmla="*/ 698759 w 774178"/>
                <a:gd name="connsiteY3" fmla="*/ 687181 h 687181"/>
                <a:gd name="connsiteX4" fmla="*/ 766150 w 774178"/>
                <a:gd name="connsiteY4" fmla="*/ 590407 h 687181"/>
                <a:gd name="connsiteX5" fmla="*/ 454480 w 774178"/>
                <a:gd name="connsiteY5" fmla="*/ 37005 h 687181"/>
                <a:gd name="connsiteX6" fmla="*/ 319699 w 774178"/>
                <a:gd name="connsiteY6" fmla="*/ 37005 h 68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4178" h="687181">
                  <a:moveTo>
                    <a:pt x="319699" y="37005"/>
                  </a:moveTo>
                  <a:lnTo>
                    <a:pt x="8029" y="590407"/>
                  </a:lnTo>
                  <a:cubicBezTo>
                    <a:pt x="-16970" y="634889"/>
                    <a:pt x="19435" y="687181"/>
                    <a:pt x="75419" y="687181"/>
                  </a:cubicBezTo>
                  <a:lnTo>
                    <a:pt x="698759" y="687181"/>
                  </a:lnTo>
                  <a:cubicBezTo>
                    <a:pt x="754744" y="687181"/>
                    <a:pt x="791148" y="634889"/>
                    <a:pt x="766150" y="590407"/>
                  </a:cubicBezTo>
                  <a:lnTo>
                    <a:pt x="454480" y="37005"/>
                  </a:lnTo>
                  <a:cubicBezTo>
                    <a:pt x="426725" y="-12335"/>
                    <a:pt x="347453" y="-12335"/>
                    <a:pt x="319699" y="37005"/>
                  </a:cubicBezTo>
                  <a:close/>
                </a:path>
              </a:pathLst>
            </a:custGeom>
            <a:noFill/>
            <a:ln w="47475" cap="flat">
              <a:solidFill>
                <a:schemeClr val="accent1">
                  <a:lumMod val="75000"/>
                </a:schemeClr>
              </a:solid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2F73BCD-3108-EBB6-3C53-90C8B3462246}"/>
                </a:ext>
              </a:extLst>
            </p:cNvPr>
            <p:cNvSpPr/>
            <p:nvPr/>
          </p:nvSpPr>
          <p:spPr>
            <a:xfrm>
              <a:off x="2865754" y="2194179"/>
              <a:ext cx="627281" cy="421766"/>
            </a:xfrm>
            <a:custGeom>
              <a:avLst/>
              <a:gdLst>
                <a:gd name="connsiteX0" fmla="*/ 191000 w 627281"/>
                <a:gd name="connsiteY0" fmla="*/ 0 h 421766"/>
                <a:gd name="connsiteX1" fmla="*/ 8029 w 627281"/>
                <a:gd name="connsiteY1" fmla="*/ 324993 h 421766"/>
                <a:gd name="connsiteX2" fmla="*/ 75419 w 627281"/>
                <a:gd name="connsiteY2" fmla="*/ 421767 h 421766"/>
                <a:gd name="connsiteX3" fmla="*/ 627281 w 627281"/>
                <a:gd name="connsiteY3" fmla="*/ 421767 h 421766"/>
              </a:gdLst>
              <a:ahLst/>
              <a:cxnLst>
                <a:cxn ang="0">
                  <a:pos x="connsiteX0" y="connsiteY0"/>
                </a:cxn>
                <a:cxn ang="0">
                  <a:pos x="connsiteX1" y="connsiteY1"/>
                </a:cxn>
                <a:cxn ang="0">
                  <a:pos x="connsiteX2" y="connsiteY2"/>
                </a:cxn>
                <a:cxn ang="0">
                  <a:pos x="connsiteX3" y="connsiteY3"/>
                </a:cxn>
              </a:cxnLst>
              <a:rect l="l" t="t" r="r" b="b"/>
              <a:pathLst>
                <a:path w="627281" h="421766">
                  <a:moveTo>
                    <a:pt x="191000" y="0"/>
                  </a:moveTo>
                  <a:lnTo>
                    <a:pt x="8029" y="324993"/>
                  </a:lnTo>
                  <a:cubicBezTo>
                    <a:pt x="-16970" y="369475"/>
                    <a:pt x="19435" y="421767"/>
                    <a:pt x="75419" y="421767"/>
                  </a:cubicBezTo>
                  <a:lnTo>
                    <a:pt x="627281" y="421767"/>
                  </a:lnTo>
                </a:path>
              </a:pathLst>
            </a:custGeom>
            <a:noFill/>
            <a:ln w="47475" cap="flat">
              <a:solidFill>
                <a:srgbClr val="FFFFFF"/>
              </a:solid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C6715F61-366B-46CE-9801-3816055C8A97}"/>
                </a:ext>
              </a:extLst>
            </p:cNvPr>
            <p:cNvSpPr/>
            <p:nvPr/>
          </p:nvSpPr>
          <p:spPr>
            <a:xfrm>
              <a:off x="1088358" y="3555111"/>
              <a:ext cx="69101" cy="123253"/>
            </a:xfrm>
            <a:custGeom>
              <a:avLst/>
              <a:gdLst>
                <a:gd name="connsiteX0" fmla="*/ 47430 w 69101"/>
                <a:gd name="connsiteY0" fmla="*/ 0 h 123253"/>
                <a:gd name="connsiteX1" fmla="*/ 0 w 69101"/>
                <a:gd name="connsiteY1" fmla="*/ 47530 h 123253"/>
                <a:gd name="connsiteX2" fmla="*/ 18060 w 69101"/>
                <a:gd name="connsiteY2" fmla="*/ 123253 h 123253"/>
                <a:gd name="connsiteX3" fmla="*/ 69102 w 69101"/>
                <a:gd name="connsiteY3" fmla="*/ 72104 h 123253"/>
                <a:gd name="connsiteX4" fmla="*/ 47335 w 69101"/>
                <a:gd name="connsiteY4" fmla="*/ 95 h 1232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01" h="123253">
                  <a:moveTo>
                    <a:pt x="47430" y="0"/>
                  </a:moveTo>
                  <a:lnTo>
                    <a:pt x="0" y="47530"/>
                  </a:lnTo>
                  <a:cubicBezTo>
                    <a:pt x="5323" y="73057"/>
                    <a:pt x="11311" y="98298"/>
                    <a:pt x="18060" y="123253"/>
                  </a:cubicBezTo>
                  <a:lnTo>
                    <a:pt x="69102" y="72104"/>
                  </a:lnTo>
                  <a:cubicBezTo>
                    <a:pt x="64254" y="47149"/>
                    <a:pt x="57220" y="22860"/>
                    <a:pt x="47335" y="95"/>
                  </a:cubicBezTo>
                  <a:close/>
                </a:path>
              </a:pathLst>
            </a:custGeom>
            <a:noFill/>
            <a:ln w="0"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EAA88FA3-8CA8-FDF0-BB7C-FFF37BD5E385}"/>
                </a:ext>
              </a:extLst>
            </p:cNvPr>
            <p:cNvSpPr/>
            <p:nvPr/>
          </p:nvSpPr>
          <p:spPr>
            <a:xfrm>
              <a:off x="1724529" y="4462829"/>
              <a:ext cx="220516" cy="86405"/>
            </a:xfrm>
            <a:custGeom>
              <a:avLst/>
              <a:gdLst>
                <a:gd name="connsiteX0" fmla="*/ 95 w 220516"/>
                <a:gd name="connsiteY0" fmla="*/ 18207 h 86405"/>
                <a:gd name="connsiteX1" fmla="*/ 136207 w 220516"/>
                <a:gd name="connsiteY1" fmla="*/ 86406 h 86405"/>
                <a:gd name="connsiteX2" fmla="*/ 220517 w 220516"/>
                <a:gd name="connsiteY2" fmla="*/ 1919 h 86405"/>
                <a:gd name="connsiteX3" fmla="*/ 0 w 220516"/>
                <a:gd name="connsiteY3" fmla="*/ 18302 h 86405"/>
              </a:gdLst>
              <a:ahLst/>
              <a:cxnLst>
                <a:cxn ang="0">
                  <a:pos x="connsiteX0" y="connsiteY0"/>
                </a:cxn>
                <a:cxn ang="0">
                  <a:pos x="connsiteX1" y="connsiteY1"/>
                </a:cxn>
                <a:cxn ang="0">
                  <a:pos x="connsiteX2" y="connsiteY2"/>
                </a:cxn>
                <a:cxn ang="0">
                  <a:pos x="connsiteX3" y="connsiteY3"/>
                </a:cxn>
              </a:cxnLst>
              <a:rect l="l" t="t" r="r" b="b"/>
              <a:pathLst>
                <a:path w="220516" h="86405">
                  <a:moveTo>
                    <a:pt x="95" y="18207"/>
                  </a:moveTo>
                  <a:cubicBezTo>
                    <a:pt x="43913" y="43448"/>
                    <a:pt x="89442" y="66213"/>
                    <a:pt x="136207" y="86406"/>
                  </a:cubicBezTo>
                  <a:lnTo>
                    <a:pt x="220517" y="1919"/>
                  </a:lnTo>
                  <a:cubicBezTo>
                    <a:pt x="129839" y="-5320"/>
                    <a:pt x="41252" y="9634"/>
                    <a:pt x="0" y="18302"/>
                  </a:cubicBezTo>
                  <a:close/>
                </a:path>
              </a:pathLst>
            </a:custGeom>
            <a:noFill/>
            <a:ln w="0"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4F113BBC-5720-C90D-DC4C-DFA9D7DEDB5E}"/>
                </a:ext>
              </a:extLst>
            </p:cNvPr>
            <p:cNvSpPr/>
            <p:nvPr/>
          </p:nvSpPr>
          <p:spPr>
            <a:xfrm>
              <a:off x="1905125" y="4471987"/>
              <a:ext cx="167098" cy="119824"/>
            </a:xfrm>
            <a:custGeom>
              <a:avLst/>
              <a:gdLst>
                <a:gd name="connsiteX0" fmla="*/ 95050 w 167098"/>
                <a:gd name="connsiteY0" fmla="*/ 0 h 119824"/>
                <a:gd name="connsiteX1" fmla="*/ 0 w 167098"/>
                <a:gd name="connsiteY1" fmla="*/ 95250 h 119824"/>
                <a:gd name="connsiteX2" fmla="*/ 69102 w 167098"/>
                <a:gd name="connsiteY2" fmla="*/ 119824 h 119824"/>
                <a:gd name="connsiteX3" fmla="*/ 167098 w 167098"/>
                <a:gd name="connsiteY3" fmla="*/ 21622 h 119824"/>
                <a:gd name="connsiteX4" fmla="*/ 95050 w 167098"/>
                <a:gd name="connsiteY4" fmla="*/ 0 h 1198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098" h="119824">
                  <a:moveTo>
                    <a:pt x="95050" y="0"/>
                  </a:moveTo>
                  <a:lnTo>
                    <a:pt x="0" y="95250"/>
                  </a:lnTo>
                  <a:cubicBezTo>
                    <a:pt x="22717" y="104108"/>
                    <a:pt x="45814" y="112300"/>
                    <a:pt x="69102" y="119824"/>
                  </a:cubicBezTo>
                  <a:lnTo>
                    <a:pt x="167098" y="21622"/>
                  </a:lnTo>
                  <a:cubicBezTo>
                    <a:pt x="144286" y="11811"/>
                    <a:pt x="119954" y="4763"/>
                    <a:pt x="95050" y="0"/>
                  </a:cubicBezTo>
                  <a:close/>
                </a:path>
              </a:pathLst>
            </a:custGeom>
            <a:noFill/>
            <a:ln w="0"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A0567BCE-223E-9619-BDCB-3E34A710B4FE}"/>
                </a:ext>
              </a:extLst>
            </p:cNvPr>
            <p:cNvSpPr/>
            <p:nvPr/>
          </p:nvSpPr>
          <p:spPr>
            <a:xfrm>
              <a:off x="1120485" y="3682269"/>
              <a:ext cx="46327" cy="153447"/>
            </a:xfrm>
            <a:custGeom>
              <a:avLst/>
              <a:gdLst>
                <a:gd name="connsiteX0" fmla="*/ 44484 w 46327"/>
                <a:gd name="connsiteY0" fmla="*/ 0 h 153447"/>
                <a:gd name="connsiteX1" fmla="*/ 0 w 46327"/>
                <a:gd name="connsiteY1" fmla="*/ 44577 h 153447"/>
                <a:gd name="connsiteX2" fmla="*/ 39256 w 46327"/>
                <a:gd name="connsiteY2" fmla="*/ 153448 h 153447"/>
                <a:gd name="connsiteX3" fmla="*/ 44389 w 46327"/>
                <a:gd name="connsiteY3" fmla="*/ 0 h 153447"/>
              </a:gdLst>
              <a:ahLst/>
              <a:cxnLst>
                <a:cxn ang="0">
                  <a:pos x="connsiteX0" y="connsiteY0"/>
                </a:cxn>
                <a:cxn ang="0">
                  <a:pos x="connsiteX1" y="connsiteY1"/>
                </a:cxn>
                <a:cxn ang="0">
                  <a:pos x="connsiteX2" y="connsiteY2"/>
                </a:cxn>
                <a:cxn ang="0">
                  <a:pos x="connsiteX3" y="connsiteY3"/>
                </a:cxn>
              </a:cxnLst>
              <a:rect l="l" t="t" r="r" b="b"/>
              <a:pathLst>
                <a:path w="46327" h="153447">
                  <a:moveTo>
                    <a:pt x="44484" y="0"/>
                  </a:moveTo>
                  <a:lnTo>
                    <a:pt x="0" y="44577"/>
                  </a:lnTo>
                  <a:cubicBezTo>
                    <a:pt x="11501" y="81629"/>
                    <a:pt x="24713" y="117920"/>
                    <a:pt x="39256" y="153448"/>
                  </a:cubicBezTo>
                  <a:cubicBezTo>
                    <a:pt x="44959" y="109823"/>
                    <a:pt x="48856" y="55340"/>
                    <a:pt x="44389" y="0"/>
                  </a:cubicBezTo>
                  <a:close/>
                </a:path>
              </a:pathLst>
            </a:custGeom>
            <a:noFill/>
            <a:ln w="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6D657E9-C17D-B6A4-E316-5D1B2003CB18}"/>
                </a:ext>
              </a:extLst>
            </p:cNvPr>
            <p:cNvSpPr/>
            <p:nvPr/>
          </p:nvSpPr>
          <p:spPr>
            <a:xfrm>
              <a:off x="1060793" y="2008536"/>
              <a:ext cx="2642208" cy="2647568"/>
            </a:xfrm>
            <a:custGeom>
              <a:avLst/>
              <a:gdLst>
                <a:gd name="connsiteX0" fmla="*/ 1321104 w 2642208"/>
                <a:gd name="connsiteY0" fmla="*/ 0 h 2647568"/>
                <a:gd name="connsiteX1" fmla="*/ 0 w 2642208"/>
                <a:gd name="connsiteY1" fmla="*/ 1323880 h 2647568"/>
                <a:gd name="connsiteX2" fmla="*/ 17869 w 2642208"/>
                <a:gd name="connsiteY2" fmla="*/ 1541240 h 2647568"/>
                <a:gd name="connsiteX3" fmla="*/ 53228 w 2642208"/>
                <a:gd name="connsiteY3" fmla="*/ 1505807 h 2647568"/>
                <a:gd name="connsiteX4" fmla="*/ 25283 w 2642208"/>
                <a:gd name="connsiteY4" fmla="*/ 1471232 h 2647568"/>
                <a:gd name="connsiteX5" fmla="*/ 56460 w 2642208"/>
                <a:gd name="connsiteY5" fmla="*/ 1439990 h 2647568"/>
                <a:gd name="connsiteX6" fmla="*/ 132500 w 2642208"/>
                <a:gd name="connsiteY6" fmla="*/ 1895380 h 2647568"/>
                <a:gd name="connsiteX7" fmla="*/ 587126 w 2642208"/>
                <a:gd name="connsiteY7" fmla="*/ 1971770 h 2647568"/>
                <a:gd name="connsiteX8" fmla="*/ 663166 w 2642208"/>
                <a:gd name="connsiteY8" fmla="*/ 2427161 h 2647568"/>
                <a:gd name="connsiteX9" fmla="*/ 1117792 w 2642208"/>
                <a:gd name="connsiteY9" fmla="*/ 2503551 h 2647568"/>
                <a:gd name="connsiteX10" fmla="*/ 1086615 w 2642208"/>
                <a:gd name="connsiteY10" fmla="*/ 2534793 h 2647568"/>
                <a:gd name="connsiteX11" fmla="*/ 1052112 w 2642208"/>
                <a:gd name="connsiteY11" fmla="*/ 2506790 h 2647568"/>
                <a:gd name="connsiteX12" fmla="*/ 961244 w 2642208"/>
                <a:gd name="connsiteY12" fmla="*/ 2597848 h 2647568"/>
                <a:gd name="connsiteX13" fmla="*/ 1321104 w 2642208"/>
                <a:gd name="connsiteY13" fmla="*/ 2647569 h 2647568"/>
                <a:gd name="connsiteX14" fmla="*/ 2642209 w 2642208"/>
                <a:gd name="connsiteY14" fmla="*/ 1323689 h 2647568"/>
                <a:gd name="connsiteX15" fmla="*/ 1321104 w 2642208"/>
                <a:gd name="connsiteY15" fmla="*/ 0 h 264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42208" h="2647568">
                  <a:moveTo>
                    <a:pt x="1321104" y="0"/>
                  </a:moveTo>
                  <a:cubicBezTo>
                    <a:pt x="591498" y="0"/>
                    <a:pt x="0" y="592741"/>
                    <a:pt x="0" y="1323880"/>
                  </a:cubicBezTo>
                  <a:cubicBezTo>
                    <a:pt x="0" y="1397889"/>
                    <a:pt x="6178" y="1470565"/>
                    <a:pt x="17869" y="1541240"/>
                  </a:cubicBezTo>
                  <a:lnTo>
                    <a:pt x="53228" y="1505807"/>
                  </a:lnTo>
                  <a:cubicBezTo>
                    <a:pt x="45054" y="1493425"/>
                    <a:pt x="35834" y="1481804"/>
                    <a:pt x="25283" y="1471232"/>
                  </a:cubicBezTo>
                  <a:lnTo>
                    <a:pt x="56460" y="1439990"/>
                  </a:lnTo>
                  <a:cubicBezTo>
                    <a:pt x="183922" y="1567720"/>
                    <a:pt x="150560" y="1805559"/>
                    <a:pt x="132500" y="1895380"/>
                  </a:cubicBezTo>
                  <a:cubicBezTo>
                    <a:pt x="222038" y="1877092"/>
                    <a:pt x="459378" y="1843754"/>
                    <a:pt x="587126" y="1971770"/>
                  </a:cubicBezTo>
                  <a:cubicBezTo>
                    <a:pt x="714588" y="2099501"/>
                    <a:pt x="681226" y="2337340"/>
                    <a:pt x="663166" y="2427161"/>
                  </a:cubicBezTo>
                  <a:cubicBezTo>
                    <a:pt x="752703" y="2408873"/>
                    <a:pt x="990044" y="2375535"/>
                    <a:pt x="1117792" y="2503551"/>
                  </a:cubicBezTo>
                  <a:lnTo>
                    <a:pt x="1086615" y="2534793"/>
                  </a:lnTo>
                  <a:cubicBezTo>
                    <a:pt x="1076065" y="2524220"/>
                    <a:pt x="1064469" y="2514981"/>
                    <a:pt x="1052112" y="2506790"/>
                  </a:cubicBezTo>
                  <a:lnTo>
                    <a:pt x="961244" y="2597848"/>
                  </a:lnTo>
                  <a:cubicBezTo>
                    <a:pt x="1075685" y="2630234"/>
                    <a:pt x="1196303" y="2647569"/>
                    <a:pt x="1321104" y="2647569"/>
                  </a:cubicBezTo>
                  <a:cubicBezTo>
                    <a:pt x="2050711" y="2647569"/>
                    <a:pt x="2642209" y="2054828"/>
                    <a:pt x="2642209" y="1323689"/>
                  </a:cubicBezTo>
                  <a:cubicBezTo>
                    <a:pt x="2642209" y="592550"/>
                    <a:pt x="2050711" y="0"/>
                    <a:pt x="1321104" y="0"/>
                  </a:cubicBezTo>
                  <a:close/>
                </a:path>
              </a:pathLst>
            </a:custGeom>
            <a:noFill/>
            <a:ln w="0"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B00CAD3-D6A5-EB2B-4912-579F150238BA}"/>
                </a:ext>
              </a:extLst>
            </p:cNvPr>
            <p:cNvSpPr/>
            <p:nvPr/>
          </p:nvSpPr>
          <p:spPr>
            <a:xfrm>
              <a:off x="1549637" y="4214050"/>
              <a:ext cx="147984" cy="234124"/>
            </a:xfrm>
            <a:custGeom>
              <a:avLst/>
              <a:gdLst>
                <a:gd name="connsiteX0" fmla="*/ 145997 w 147984"/>
                <a:gd name="connsiteY0" fmla="*/ 95 h 234124"/>
                <a:gd name="connsiteX1" fmla="*/ 0 w 147984"/>
                <a:gd name="connsiteY1" fmla="*/ 146399 h 234124"/>
                <a:gd name="connsiteX2" fmla="*/ 121094 w 147984"/>
                <a:gd name="connsiteY2" fmla="*/ 234125 h 234124"/>
                <a:gd name="connsiteX3" fmla="*/ 126987 w 147984"/>
                <a:gd name="connsiteY3" fmla="*/ 232791 h 234124"/>
                <a:gd name="connsiteX4" fmla="*/ 146092 w 147984"/>
                <a:gd name="connsiteY4" fmla="*/ 0 h 234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984" h="234124">
                  <a:moveTo>
                    <a:pt x="145997" y="95"/>
                  </a:moveTo>
                  <a:lnTo>
                    <a:pt x="0" y="146399"/>
                  </a:lnTo>
                  <a:cubicBezTo>
                    <a:pt x="38590" y="177832"/>
                    <a:pt x="78987" y="207169"/>
                    <a:pt x="121094" y="234125"/>
                  </a:cubicBezTo>
                  <a:cubicBezTo>
                    <a:pt x="123185" y="233648"/>
                    <a:pt x="125181" y="233267"/>
                    <a:pt x="126987" y="232791"/>
                  </a:cubicBezTo>
                  <a:cubicBezTo>
                    <a:pt x="134686" y="198692"/>
                    <a:pt x="154077" y="100489"/>
                    <a:pt x="146092" y="0"/>
                  </a:cubicBezTo>
                  <a:close/>
                </a:path>
              </a:pathLst>
            </a:custGeom>
            <a:noFill/>
            <a:ln w="0"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014B22A-3718-CF24-3534-BF7B09EF4623}"/>
                </a:ext>
              </a:extLst>
            </p:cNvPr>
            <p:cNvSpPr/>
            <p:nvPr/>
          </p:nvSpPr>
          <p:spPr>
            <a:xfrm>
              <a:off x="1210972" y="3930677"/>
              <a:ext cx="203692" cy="134973"/>
            </a:xfrm>
            <a:custGeom>
              <a:avLst/>
              <a:gdLst>
                <a:gd name="connsiteX0" fmla="*/ 0 w 203692"/>
                <a:gd name="connsiteY0" fmla="*/ 15149 h 134973"/>
                <a:gd name="connsiteX1" fmla="*/ 70908 w 203692"/>
                <a:gd name="connsiteY1" fmla="*/ 134973 h 134973"/>
                <a:gd name="connsiteX2" fmla="*/ 203693 w 203692"/>
                <a:gd name="connsiteY2" fmla="*/ 1909 h 134973"/>
                <a:gd name="connsiteX3" fmla="*/ 0 w 203692"/>
                <a:gd name="connsiteY3" fmla="*/ 15149 h 134973"/>
              </a:gdLst>
              <a:ahLst/>
              <a:cxnLst>
                <a:cxn ang="0">
                  <a:pos x="connsiteX0" y="connsiteY0"/>
                </a:cxn>
                <a:cxn ang="0">
                  <a:pos x="connsiteX1" y="connsiteY1"/>
                </a:cxn>
                <a:cxn ang="0">
                  <a:pos x="connsiteX2" y="connsiteY2"/>
                </a:cxn>
                <a:cxn ang="0">
                  <a:pos x="connsiteX3" y="connsiteY3"/>
                </a:cxn>
              </a:cxnLst>
              <a:rect l="l" t="t" r="r" b="b"/>
              <a:pathLst>
                <a:path w="203692" h="134973">
                  <a:moveTo>
                    <a:pt x="0" y="15149"/>
                  </a:moveTo>
                  <a:cubicBezTo>
                    <a:pt x="21576" y="56392"/>
                    <a:pt x="45244" y="96397"/>
                    <a:pt x="70908" y="134973"/>
                  </a:cubicBezTo>
                  <a:lnTo>
                    <a:pt x="203693" y="1909"/>
                  </a:lnTo>
                  <a:cubicBezTo>
                    <a:pt x="123946" y="-4473"/>
                    <a:pt x="45814" y="6481"/>
                    <a:pt x="0" y="15149"/>
                  </a:cubicBezTo>
                  <a:close/>
                </a:path>
              </a:pathLst>
            </a:custGeom>
            <a:noFill/>
            <a:ln w="0"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DBEC220-8D54-D5FC-5DF9-95F668220541}"/>
                </a:ext>
              </a:extLst>
            </p:cNvPr>
            <p:cNvSpPr/>
            <p:nvPr/>
          </p:nvSpPr>
          <p:spPr>
            <a:xfrm>
              <a:off x="1307354" y="3940016"/>
              <a:ext cx="234203" cy="216122"/>
            </a:xfrm>
            <a:custGeom>
              <a:avLst/>
              <a:gdLst>
                <a:gd name="connsiteX0" fmla="*/ 162346 w 234203"/>
                <a:gd name="connsiteY0" fmla="*/ 0 h 216122"/>
                <a:gd name="connsiteX1" fmla="*/ 0 w 234203"/>
                <a:gd name="connsiteY1" fmla="*/ 162687 h 216122"/>
                <a:gd name="connsiteX2" fmla="*/ 40301 w 234203"/>
                <a:gd name="connsiteY2" fmla="*/ 216122 h 216122"/>
                <a:gd name="connsiteX3" fmla="*/ 234204 w 234203"/>
                <a:gd name="connsiteY3" fmla="*/ 21812 h 216122"/>
                <a:gd name="connsiteX4" fmla="*/ 162346 w 234203"/>
                <a:gd name="connsiteY4" fmla="*/ 0 h 21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203" h="216122">
                  <a:moveTo>
                    <a:pt x="162346" y="0"/>
                  </a:moveTo>
                  <a:lnTo>
                    <a:pt x="0" y="162687"/>
                  </a:lnTo>
                  <a:cubicBezTo>
                    <a:pt x="13022" y="180880"/>
                    <a:pt x="26424" y="198692"/>
                    <a:pt x="40301" y="216122"/>
                  </a:cubicBezTo>
                  <a:lnTo>
                    <a:pt x="234204" y="21812"/>
                  </a:lnTo>
                  <a:cubicBezTo>
                    <a:pt x="211392" y="12002"/>
                    <a:pt x="187154" y="4858"/>
                    <a:pt x="162346" y="0"/>
                  </a:cubicBezTo>
                  <a:close/>
                </a:path>
              </a:pathLst>
            </a:custGeom>
            <a:noFill/>
            <a:ln w="0"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7638585-BD3F-6410-FA91-78996A00D5B0}"/>
                </a:ext>
              </a:extLst>
            </p:cNvPr>
            <p:cNvSpPr/>
            <p:nvPr/>
          </p:nvSpPr>
          <p:spPr>
            <a:xfrm>
              <a:off x="1466658" y="4086891"/>
              <a:ext cx="221562" cy="245078"/>
            </a:xfrm>
            <a:custGeom>
              <a:avLst/>
              <a:gdLst>
                <a:gd name="connsiteX0" fmla="*/ 199796 w 221562"/>
                <a:gd name="connsiteY0" fmla="*/ 0 h 245078"/>
                <a:gd name="connsiteX1" fmla="*/ 0 w 221562"/>
                <a:gd name="connsiteY1" fmla="*/ 200215 h 245078"/>
                <a:gd name="connsiteX2" fmla="*/ 48951 w 221562"/>
                <a:gd name="connsiteY2" fmla="*/ 245078 h 245078"/>
                <a:gd name="connsiteX3" fmla="*/ 221562 w 221562"/>
                <a:gd name="connsiteY3" fmla="*/ 72104 h 245078"/>
                <a:gd name="connsiteX4" fmla="*/ 199796 w 221562"/>
                <a:gd name="connsiteY4" fmla="*/ 95 h 245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562" h="245078">
                  <a:moveTo>
                    <a:pt x="199796" y="0"/>
                  </a:moveTo>
                  <a:lnTo>
                    <a:pt x="0" y="200215"/>
                  </a:lnTo>
                  <a:cubicBezTo>
                    <a:pt x="15968" y="215551"/>
                    <a:pt x="32222" y="230505"/>
                    <a:pt x="48951" y="245078"/>
                  </a:cubicBezTo>
                  <a:lnTo>
                    <a:pt x="221562" y="72104"/>
                  </a:lnTo>
                  <a:cubicBezTo>
                    <a:pt x="216715" y="47149"/>
                    <a:pt x="209681" y="22860"/>
                    <a:pt x="199796" y="95"/>
                  </a:cubicBezTo>
                  <a:close/>
                </a:path>
              </a:pathLst>
            </a:custGeom>
            <a:noFill/>
            <a:ln w="0"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B716E5A1-EE20-CD53-EF62-C010645AD72C}"/>
                </a:ext>
              </a:extLst>
            </p:cNvPr>
            <p:cNvSpPr/>
            <p:nvPr/>
          </p:nvSpPr>
          <p:spPr>
            <a:xfrm>
              <a:off x="1375885" y="3983640"/>
              <a:ext cx="268707" cy="272224"/>
            </a:xfrm>
            <a:custGeom>
              <a:avLst/>
              <a:gdLst>
                <a:gd name="connsiteX0" fmla="*/ 240857 w 268707"/>
                <a:gd name="connsiteY0" fmla="*/ 28004 h 272224"/>
                <a:gd name="connsiteX1" fmla="*/ 206354 w 268707"/>
                <a:gd name="connsiteY1" fmla="*/ 0 h 272224"/>
                <a:gd name="connsiteX2" fmla="*/ 0 w 268707"/>
                <a:gd name="connsiteY2" fmla="*/ 206788 h 272224"/>
                <a:gd name="connsiteX3" fmla="*/ 59501 w 268707"/>
                <a:gd name="connsiteY3" fmla="*/ 272225 h 272224"/>
                <a:gd name="connsiteX4" fmla="*/ 268707 w 268707"/>
                <a:gd name="connsiteY4" fmla="*/ 62579 h 272224"/>
                <a:gd name="connsiteX5" fmla="*/ 240762 w 268707"/>
                <a:gd name="connsiteY5" fmla="*/ 28004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8707" h="272224">
                  <a:moveTo>
                    <a:pt x="240857" y="28004"/>
                  </a:moveTo>
                  <a:cubicBezTo>
                    <a:pt x="230307" y="17431"/>
                    <a:pt x="218711" y="8192"/>
                    <a:pt x="206354" y="0"/>
                  </a:cubicBezTo>
                  <a:lnTo>
                    <a:pt x="0" y="206788"/>
                  </a:lnTo>
                  <a:cubicBezTo>
                    <a:pt x="19105" y="229267"/>
                    <a:pt x="38971" y="251079"/>
                    <a:pt x="59501" y="272225"/>
                  </a:cubicBezTo>
                  <a:lnTo>
                    <a:pt x="268707" y="62579"/>
                  </a:lnTo>
                  <a:cubicBezTo>
                    <a:pt x="260533" y="50197"/>
                    <a:pt x="251313" y="38576"/>
                    <a:pt x="240762" y="28004"/>
                  </a:cubicBezTo>
                  <a:close/>
                </a:path>
              </a:pathLst>
            </a:custGeom>
            <a:noFill/>
            <a:ln w="0"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DCA0C2E8-D3C3-A2C4-B9B2-02585651D06E}"/>
                </a:ext>
              </a:extLst>
            </p:cNvPr>
            <p:cNvSpPr/>
            <p:nvPr/>
          </p:nvSpPr>
          <p:spPr>
            <a:xfrm>
              <a:off x="1078662" y="3448621"/>
              <a:ext cx="1099922" cy="1157668"/>
            </a:xfrm>
            <a:custGeom>
              <a:avLst/>
              <a:gdLst>
                <a:gd name="connsiteX0" fmla="*/ 1068746 w 1099922"/>
                <a:gd name="connsiteY0" fmla="*/ 1094804 h 1157668"/>
                <a:gd name="connsiteX1" fmla="*/ 1099922 w 1099922"/>
                <a:gd name="connsiteY1" fmla="*/ 1063562 h 1157668"/>
                <a:gd name="connsiteX2" fmla="*/ 645297 w 1099922"/>
                <a:gd name="connsiteY2" fmla="*/ 987171 h 1157668"/>
                <a:gd name="connsiteX3" fmla="*/ 569256 w 1099922"/>
                <a:gd name="connsiteY3" fmla="*/ 531781 h 1157668"/>
                <a:gd name="connsiteX4" fmla="*/ 114631 w 1099922"/>
                <a:gd name="connsiteY4" fmla="*/ 455390 h 1157668"/>
                <a:gd name="connsiteX5" fmla="*/ 38590 w 1099922"/>
                <a:gd name="connsiteY5" fmla="*/ 0 h 1157668"/>
                <a:gd name="connsiteX6" fmla="*/ 7414 w 1099922"/>
                <a:gd name="connsiteY6" fmla="*/ 31242 h 1157668"/>
                <a:gd name="connsiteX7" fmla="*/ 35359 w 1099922"/>
                <a:gd name="connsiteY7" fmla="*/ 65818 h 1157668"/>
                <a:gd name="connsiteX8" fmla="*/ 0 w 1099922"/>
                <a:gd name="connsiteY8" fmla="*/ 101251 h 1157668"/>
                <a:gd name="connsiteX9" fmla="*/ 9790 w 1099922"/>
                <a:gd name="connsiteY9" fmla="*/ 154019 h 1157668"/>
                <a:gd name="connsiteX10" fmla="*/ 57220 w 1099922"/>
                <a:gd name="connsiteY10" fmla="*/ 106490 h 1157668"/>
                <a:gd name="connsiteX11" fmla="*/ 78987 w 1099922"/>
                <a:gd name="connsiteY11" fmla="*/ 178499 h 1157668"/>
                <a:gd name="connsiteX12" fmla="*/ 27945 w 1099922"/>
                <a:gd name="connsiteY12" fmla="*/ 229648 h 1157668"/>
                <a:gd name="connsiteX13" fmla="*/ 41917 w 1099922"/>
                <a:gd name="connsiteY13" fmla="*/ 278225 h 1157668"/>
                <a:gd name="connsiteX14" fmla="*/ 86401 w 1099922"/>
                <a:gd name="connsiteY14" fmla="*/ 233648 h 1157668"/>
                <a:gd name="connsiteX15" fmla="*/ 81268 w 1099922"/>
                <a:gd name="connsiteY15" fmla="*/ 387096 h 1157668"/>
                <a:gd name="connsiteX16" fmla="*/ 132500 w 1099922"/>
                <a:gd name="connsiteY16" fmla="*/ 497110 h 1157668"/>
                <a:gd name="connsiteX17" fmla="*/ 336193 w 1099922"/>
                <a:gd name="connsiteY17" fmla="*/ 483870 h 1157668"/>
                <a:gd name="connsiteX18" fmla="*/ 203408 w 1099922"/>
                <a:gd name="connsiteY18" fmla="*/ 616934 h 1157668"/>
                <a:gd name="connsiteX19" fmla="*/ 228881 w 1099922"/>
                <a:gd name="connsiteY19" fmla="*/ 653987 h 1157668"/>
                <a:gd name="connsiteX20" fmla="*/ 391227 w 1099922"/>
                <a:gd name="connsiteY20" fmla="*/ 491300 h 1157668"/>
                <a:gd name="connsiteX21" fmla="*/ 463085 w 1099922"/>
                <a:gd name="connsiteY21" fmla="*/ 513112 h 1157668"/>
                <a:gd name="connsiteX22" fmla="*/ 269183 w 1099922"/>
                <a:gd name="connsiteY22" fmla="*/ 707422 h 1157668"/>
                <a:gd name="connsiteX23" fmla="*/ 297412 w 1099922"/>
                <a:gd name="connsiteY23" fmla="*/ 741712 h 1157668"/>
                <a:gd name="connsiteX24" fmla="*/ 503767 w 1099922"/>
                <a:gd name="connsiteY24" fmla="*/ 534924 h 1157668"/>
                <a:gd name="connsiteX25" fmla="*/ 538270 w 1099922"/>
                <a:gd name="connsiteY25" fmla="*/ 562928 h 1157668"/>
                <a:gd name="connsiteX26" fmla="*/ 566215 w 1099922"/>
                <a:gd name="connsiteY26" fmla="*/ 597503 h 1157668"/>
                <a:gd name="connsiteX27" fmla="*/ 357009 w 1099922"/>
                <a:gd name="connsiteY27" fmla="*/ 807149 h 1157668"/>
                <a:gd name="connsiteX28" fmla="*/ 388281 w 1099922"/>
                <a:gd name="connsiteY28" fmla="*/ 838391 h 1157668"/>
                <a:gd name="connsiteX29" fmla="*/ 588076 w 1099922"/>
                <a:gd name="connsiteY29" fmla="*/ 638175 h 1157668"/>
                <a:gd name="connsiteX30" fmla="*/ 609843 w 1099922"/>
                <a:gd name="connsiteY30" fmla="*/ 710184 h 1157668"/>
                <a:gd name="connsiteX31" fmla="*/ 437231 w 1099922"/>
                <a:gd name="connsiteY31" fmla="*/ 883158 h 1157668"/>
                <a:gd name="connsiteX32" fmla="*/ 471164 w 1099922"/>
                <a:gd name="connsiteY32" fmla="*/ 911733 h 1157668"/>
                <a:gd name="connsiteX33" fmla="*/ 617162 w 1099922"/>
                <a:gd name="connsiteY33" fmla="*/ 765429 h 1157668"/>
                <a:gd name="connsiteX34" fmla="*/ 598057 w 1099922"/>
                <a:gd name="connsiteY34" fmla="*/ 998220 h 1157668"/>
                <a:gd name="connsiteX35" fmla="*/ 592164 w 1099922"/>
                <a:gd name="connsiteY35" fmla="*/ 999554 h 1157668"/>
                <a:gd name="connsiteX36" fmla="*/ 646057 w 1099922"/>
                <a:gd name="connsiteY36" fmla="*/ 1032320 h 1157668"/>
                <a:gd name="connsiteX37" fmla="*/ 866574 w 1099922"/>
                <a:gd name="connsiteY37" fmla="*/ 1015937 h 1157668"/>
                <a:gd name="connsiteX38" fmla="*/ 782264 w 1099922"/>
                <a:gd name="connsiteY38" fmla="*/ 1100423 h 1157668"/>
                <a:gd name="connsiteX39" fmla="*/ 826558 w 1099922"/>
                <a:gd name="connsiteY39" fmla="*/ 1118521 h 1157668"/>
                <a:gd name="connsiteX40" fmla="*/ 921608 w 1099922"/>
                <a:gd name="connsiteY40" fmla="*/ 1023271 h 1157668"/>
                <a:gd name="connsiteX41" fmla="*/ 993656 w 1099922"/>
                <a:gd name="connsiteY41" fmla="*/ 1044893 h 1157668"/>
                <a:gd name="connsiteX42" fmla="*/ 895659 w 1099922"/>
                <a:gd name="connsiteY42" fmla="*/ 1143095 h 1157668"/>
                <a:gd name="connsiteX43" fmla="*/ 943469 w 1099922"/>
                <a:gd name="connsiteY43" fmla="*/ 1157669 h 1157668"/>
                <a:gd name="connsiteX44" fmla="*/ 1034338 w 1099922"/>
                <a:gd name="connsiteY44" fmla="*/ 1066610 h 1157668"/>
                <a:gd name="connsiteX45" fmla="*/ 1068841 w 1099922"/>
                <a:gd name="connsiteY45" fmla="*/ 1094613 h 1157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99922" h="1157668">
                  <a:moveTo>
                    <a:pt x="1068746" y="1094804"/>
                  </a:moveTo>
                  <a:lnTo>
                    <a:pt x="1099922" y="1063562"/>
                  </a:lnTo>
                  <a:cubicBezTo>
                    <a:pt x="972175" y="935546"/>
                    <a:pt x="734739" y="968883"/>
                    <a:pt x="645297" y="987171"/>
                  </a:cubicBezTo>
                  <a:cubicBezTo>
                    <a:pt x="663356" y="897350"/>
                    <a:pt x="696719" y="659511"/>
                    <a:pt x="569256" y="531781"/>
                  </a:cubicBezTo>
                  <a:cubicBezTo>
                    <a:pt x="441509" y="403765"/>
                    <a:pt x="204073" y="437102"/>
                    <a:pt x="114631" y="455390"/>
                  </a:cubicBezTo>
                  <a:cubicBezTo>
                    <a:pt x="132690" y="365570"/>
                    <a:pt x="166053" y="127730"/>
                    <a:pt x="38590" y="0"/>
                  </a:cubicBezTo>
                  <a:lnTo>
                    <a:pt x="7414" y="31242"/>
                  </a:lnTo>
                  <a:cubicBezTo>
                    <a:pt x="17965" y="41815"/>
                    <a:pt x="27184" y="53435"/>
                    <a:pt x="35359" y="65818"/>
                  </a:cubicBezTo>
                  <a:lnTo>
                    <a:pt x="0" y="101251"/>
                  </a:lnTo>
                  <a:cubicBezTo>
                    <a:pt x="2947" y="118967"/>
                    <a:pt x="6083" y="136588"/>
                    <a:pt x="9790" y="154019"/>
                  </a:cubicBezTo>
                  <a:lnTo>
                    <a:pt x="57220" y="106490"/>
                  </a:lnTo>
                  <a:cubicBezTo>
                    <a:pt x="67011" y="129350"/>
                    <a:pt x="74139" y="153638"/>
                    <a:pt x="78987" y="178499"/>
                  </a:cubicBezTo>
                  <a:lnTo>
                    <a:pt x="27945" y="229648"/>
                  </a:lnTo>
                  <a:cubicBezTo>
                    <a:pt x="32317" y="245936"/>
                    <a:pt x="36975" y="262128"/>
                    <a:pt x="41917" y="278225"/>
                  </a:cubicBezTo>
                  <a:lnTo>
                    <a:pt x="86401" y="233648"/>
                  </a:lnTo>
                  <a:cubicBezTo>
                    <a:pt x="90773" y="288988"/>
                    <a:pt x="86876" y="343471"/>
                    <a:pt x="81268" y="387096"/>
                  </a:cubicBezTo>
                  <a:cubicBezTo>
                    <a:pt x="96666" y="424720"/>
                    <a:pt x="113775" y="461391"/>
                    <a:pt x="132500" y="497110"/>
                  </a:cubicBezTo>
                  <a:cubicBezTo>
                    <a:pt x="178314" y="488442"/>
                    <a:pt x="256446" y="477488"/>
                    <a:pt x="336193" y="483870"/>
                  </a:cubicBezTo>
                  <a:lnTo>
                    <a:pt x="203408" y="616934"/>
                  </a:lnTo>
                  <a:cubicBezTo>
                    <a:pt x="211677" y="629412"/>
                    <a:pt x="220232" y="641795"/>
                    <a:pt x="228881" y="653987"/>
                  </a:cubicBezTo>
                  <a:lnTo>
                    <a:pt x="391227" y="491300"/>
                  </a:lnTo>
                  <a:cubicBezTo>
                    <a:pt x="416130" y="496157"/>
                    <a:pt x="440368" y="503206"/>
                    <a:pt x="463085" y="513112"/>
                  </a:cubicBezTo>
                  <a:lnTo>
                    <a:pt x="269183" y="707422"/>
                  </a:lnTo>
                  <a:cubicBezTo>
                    <a:pt x="278402" y="719042"/>
                    <a:pt x="287812" y="730472"/>
                    <a:pt x="297412" y="741712"/>
                  </a:cubicBezTo>
                  <a:lnTo>
                    <a:pt x="503767" y="534924"/>
                  </a:lnTo>
                  <a:cubicBezTo>
                    <a:pt x="516123" y="543116"/>
                    <a:pt x="527719" y="552355"/>
                    <a:pt x="538270" y="562928"/>
                  </a:cubicBezTo>
                  <a:cubicBezTo>
                    <a:pt x="548821" y="573500"/>
                    <a:pt x="558040" y="585121"/>
                    <a:pt x="566215" y="597503"/>
                  </a:cubicBezTo>
                  <a:lnTo>
                    <a:pt x="357009" y="807149"/>
                  </a:lnTo>
                  <a:cubicBezTo>
                    <a:pt x="367274" y="817721"/>
                    <a:pt x="377730" y="828104"/>
                    <a:pt x="388281" y="838391"/>
                  </a:cubicBezTo>
                  <a:lnTo>
                    <a:pt x="588076" y="638175"/>
                  </a:lnTo>
                  <a:cubicBezTo>
                    <a:pt x="597867" y="661035"/>
                    <a:pt x="604995" y="685324"/>
                    <a:pt x="609843" y="710184"/>
                  </a:cubicBezTo>
                  <a:lnTo>
                    <a:pt x="437231" y="883158"/>
                  </a:lnTo>
                  <a:cubicBezTo>
                    <a:pt x="448352" y="892874"/>
                    <a:pt x="459758" y="902303"/>
                    <a:pt x="471164" y="911733"/>
                  </a:cubicBezTo>
                  <a:lnTo>
                    <a:pt x="617162" y="765429"/>
                  </a:lnTo>
                  <a:cubicBezTo>
                    <a:pt x="625146" y="866013"/>
                    <a:pt x="605756" y="964121"/>
                    <a:pt x="598057" y="998220"/>
                  </a:cubicBezTo>
                  <a:cubicBezTo>
                    <a:pt x="596346" y="998601"/>
                    <a:pt x="594255" y="999077"/>
                    <a:pt x="592164" y="999554"/>
                  </a:cubicBezTo>
                  <a:cubicBezTo>
                    <a:pt x="609843" y="1010888"/>
                    <a:pt x="627807" y="1021842"/>
                    <a:pt x="646057" y="1032320"/>
                  </a:cubicBezTo>
                  <a:cubicBezTo>
                    <a:pt x="687309" y="1023652"/>
                    <a:pt x="775896" y="1008793"/>
                    <a:pt x="866574" y="1015937"/>
                  </a:cubicBezTo>
                  <a:lnTo>
                    <a:pt x="782264" y="1100423"/>
                  </a:lnTo>
                  <a:cubicBezTo>
                    <a:pt x="796902" y="1106710"/>
                    <a:pt x="811730" y="1112806"/>
                    <a:pt x="826558" y="1118521"/>
                  </a:cubicBezTo>
                  <a:lnTo>
                    <a:pt x="921608" y="1023271"/>
                  </a:lnTo>
                  <a:cubicBezTo>
                    <a:pt x="946511" y="1028129"/>
                    <a:pt x="970844" y="1035177"/>
                    <a:pt x="993656" y="1044893"/>
                  </a:cubicBezTo>
                  <a:lnTo>
                    <a:pt x="895659" y="1143095"/>
                  </a:lnTo>
                  <a:cubicBezTo>
                    <a:pt x="911533" y="1148239"/>
                    <a:pt x="927406" y="1153192"/>
                    <a:pt x="943469" y="1157669"/>
                  </a:cubicBezTo>
                  <a:lnTo>
                    <a:pt x="1034338" y="1066610"/>
                  </a:lnTo>
                  <a:cubicBezTo>
                    <a:pt x="1046694" y="1074801"/>
                    <a:pt x="1058290" y="1083945"/>
                    <a:pt x="1068841" y="1094613"/>
                  </a:cubicBezTo>
                  <a:close/>
                </a:path>
              </a:pathLst>
            </a:custGeom>
            <a:solidFill>
              <a:srgbClr val="FFFFFF"/>
            </a:solidFill>
            <a:ln w="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B9E23E8-B285-DF18-8F60-B38E8C508E0B}"/>
                </a:ext>
              </a:extLst>
            </p:cNvPr>
            <p:cNvSpPr/>
            <p:nvPr/>
          </p:nvSpPr>
          <p:spPr>
            <a:xfrm>
              <a:off x="1060793" y="2008536"/>
              <a:ext cx="2642208" cy="2647759"/>
            </a:xfrm>
            <a:custGeom>
              <a:avLst/>
              <a:gdLst>
                <a:gd name="connsiteX0" fmla="*/ 2215813 w 2642208"/>
                <a:gd name="connsiteY0" fmla="*/ 349949 h 2647759"/>
                <a:gd name="connsiteX1" fmla="*/ 2215813 w 2642208"/>
                <a:gd name="connsiteY1" fmla="*/ 411004 h 2647759"/>
                <a:gd name="connsiteX2" fmla="*/ 2168288 w 2642208"/>
                <a:gd name="connsiteY2" fmla="*/ 411004 h 2647759"/>
                <a:gd name="connsiteX3" fmla="*/ 2168288 w 2642208"/>
                <a:gd name="connsiteY3" fmla="*/ 308134 h 2647759"/>
                <a:gd name="connsiteX4" fmla="*/ 1321104 w 2642208"/>
                <a:gd name="connsiteY4" fmla="*/ 0 h 2647759"/>
                <a:gd name="connsiteX5" fmla="*/ 0 w 2642208"/>
                <a:gd name="connsiteY5" fmla="*/ 1323880 h 2647759"/>
                <a:gd name="connsiteX6" fmla="*/ 1321104 w 2642208"/>
                <a:gd name="connsiteY6" fmla="*/ 2647760 h 2647759"/>
                <a:gd name="connsiteX7" fmla="*/ 2642209 w 2642208"/>
                <a:gd name="connsiteY7" fmla="*/ 1323880 h 2647759"/>
                <a:gd name="connsiteX8" fmla="*/ 2215813 w 2642208"/>
                <a:gd name="connsiteY8" fmla="*/ 349949 h 2647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2208" h="2647759">
                  <a:moveTo>
                    <a:pt x="2215813" y="349949"/>
                  </a:moveTo>
                  <a:lnTo>
                    <a:pt x="2215813" y="411004"/>
                  </a:lnTo>
                  <a:lnTo>
                    <a:pt x="2168288" y="411004"/>
                  </a:lnTo>
                  <a:lnTo>
                    <a:pt x="2168288" y="308134"/>
                  </a:lnTo>
                  <a:cubicBezTo>
                    <a:pt x="1938931" y="115824"/>
                    <a:pt x="1643515" y="0"/>
                    <a:pt x="1321104" y="0"/>
                  </a:cubicBezTo>
                  <a:cubicBezTo>
                    <a:pt x="591498" y="0"/>
                    <a:pt x="0" y="592741"/>
                    <a:pt x="0" y="1323880"/>
                  </a:cubicBezTo>
                  <a:cubicBezTo>
                    <a:pt x="0" y="2055019"/>
                    <a:pt x="591498" y="2647760"/>
                    <a:pt x="1321104" y="2647760"/>
                  </a:cubicBezTo>
                  <a:cubicBezTo>
                    <a:pt x="2050711" y="2647760"/>
                    <a:pt x="2642209" y="2055019"/>
                    <a:pt x="2642209" y="1323880"/>
                  </a:cubicBezTo>
                  <a:cubicBezTo>
                    <a:pt x="2642209" y="938594"/>
                    <a:pt x="2477962" y="591884"/>
                    <a:pt x="2215813" y="349949"/>
                  </a:cubicBezTo>
                  <a:close/>
                </a:path>
              </a:pathLst>
            </a:custGeom>
            <a:noFill/>
            <a:ln w="0"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610BC4D-3D18-CD7F-1270-2831EA7D5E19}"/>
                </a:ext>
              </a:extLst>
            </p:cNvPr>
            <p:cNvSpPr/>
            <p:nvPr/>
          </p:nvSpPr>
          <p:spPr>
            <a:xfrm>
              <a:off x="3229081" y="2316670"/>
              <a:ext cx="47525" cy="76104"/>
            </a:xfrm>
            <a:custGeom>
              <a:avLst/>
              <a:gdLst>
                <a:gd name="connsiteX0" fmla="*/ 47525 w 47525"/>
                <a:gd name="connsiteY0" fmla="*/ 76105 h 76104"/>
                <a:gd name="connsiteX1" fmla="*/ 47525 w 47525"/>
                <a:gd name="connsiteY1" fmla="*/ 41815 h 76104"/>
                <a:gd name="connsiteX2" fmla="*/ 0 w 47525"/>
                <a:gd name="connsiteY2" fmla="*/ 0 h 76104"/>
                <a:gd name="connsiteX3" fmla="*/ 0 w 47525"/>
                <a:gd name="connsiteY3" fmla="*/ 76105 h 76104"/>
                <a:gd name="connsiteX4" fmla="*/ 47525 w 47525"/>
                <a:gd name="connsiteY4" fmla="*/ 76105 h 7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25" h="76104">
                  <a:moveTo>
                    <a:pt x="47525" y="76105"/>
                  </a:moveTo>
                  <a:lnTo>
                    <a:pt x="47525" y="41815"/>
                  </a:lnTo>
                  <a:cubicBezTo>
                    <a:pt x="32032" y="27527"/>
                    <a:pt x="16158" y="13525"/>
                    <a:pt x="0" y="0"/>
                  </a:cubicBezTo>
                  <a:lnTo>
                    <a:pt x="0" y="76105"/>
                  </a:lnTo>
                  <a:lnTo>
                    <a:pt x="47525" y="76105"/>
                  </a:lnTo>
                  <a:close/>
                </a:path>
              </a:pathLst>
            </a:custGeom>
            <a:solidFill>
              <a:srgbClr val="FFFFFF"/>
            </a:solidFill>
            <a:ln w="0"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EF391B97-AACC-0189-17A1-DEE92800257D}"/>
                </a:ext>
              </a:extLst>
            </p:cNvPr>
            <p:cNvSpPr/>
            <p:nvPr/>
          </p:nvSpPr>
          <p:spPr>
            <a:xfrm>
              <a:off x="3229081" y="2452116"/>
              <a:ext cx="47525" cy="47625"/>
            </a:xfrm>
            <a:custGeom>
              <a:avLst/>
              <a:gdLst>
                <a:gd name="connsiteX0" fmla="*/ 47525 w 47525"/>
                <a:gd name="connsiteY0" fmla="*/ 23812 h 47625"/>
                <a:gd name="connsiteX1" fmla="*/ 23763 w 47525"/>
                <a:gd name="connsiteY1" fmla="*/ 47625 h 47625"/>
                <a:gd name="connsiteX2" fmla="*/ 0 w 47525"/>
                <a:gd name="connsiteY2" fmla="*/ 23812 h 47625"/>
                <a:gd name="connsiteX3" fmla="*/ 23763 w 47525"/>
                <a:gd name="connsiteY3" fmla="*/ 0 h 47625"/>
                <a:gd name="connsiteX4" fmla="*/ 47525 w 47525"/>
                <a:gd name="connsiteY4" fmla="*/ 23812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25" h="47625">
                  <a:moveTo>
                    <a:pt x="47525" y="23812"/>
                  </a:moveTo>
                  <a:cubicBezTo>
                    <a:pt x="47525" y="36964"/>
                    <a:pt x="36886" y="47625"/>
                    <a:pt x="23763" y="47625"/>
                  </a:cubicBezTo>
                  <a:cubicBezTo>
                    <a:pt x="10639" y="47625"/>
                    <a:pt x="0" y="36964"/>
                    <a:pt x="0" y="23812"/>
                  </a:cubicBezTo>
                  <a:cubicBezTo>
                    <a:pt x="0" y="10661"/>
                    <a:pt x="10639" y="0"/>
                    <a:pt x="23763" y="0"/>
                  </a:cubicBezTo>
                  <a:cubicBezTo>
                    <a:pt x="36886" y="0"/>
                    <a:pt x="47525" y="10661"/>
                    <a:pt x="47525" y="23812"/>
                  </a:cubicBezTo>
                  <a:close/>
                </a:path>
              </a:pathLst>
            </a:custGeom>
            <a:solidFill>
              <a:srgbClr val="FFFFFF"/>
            </a:solidFill>
            <a:ln w="0" cap="flat">
              <a:noFill/>
              <a:prstDash val="solid"/>
              <a:miter/>
            </a:ln>
          </p:spPr>
          <p:txBody>
            <a:bodyPr rtlCol="0" anchor="ctr"/>
            <a:lstStyle/>
            <a:p>
              <a:endParaRPr lang="en-US"/>
            </a:p>
          </p:txBody>
        </p:sp>
      </p:grpSp>
    </p:spTree>
    <p:extLst>
      <p:ext uri="{BB962C8B-B14F-4D97-AF65-F5344CB8AC3E}">
        <p14:creationId xmlns:p14="http://schemas.microsoft.com/office/powerpoint/2010/main" val="405928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p:txBody>
          <a:bodyPr/>
          <a:lstStyle/>
          <a:p>
            <a:r>
              <a:rPr lang="en-US" dirty="0"/>
              <a:t>The Next-Generation mt-sDNA Test</a:t>
            </a:r>
          </a:p>
        </p:txBody>
      </p:sp>
      <p:sp>
        <p:nvSpPr>
          <p:cNvPr id="5" name="TextBox 4">
            <a:extLst>
              <a:ext uri="{FF2B5EF4-FFF2-40B4-BE49-F238E27FC236}">
                <a16:creationId xmlns:a16="http://schemas.microsoft.com/office/drawing/2014/main" id="{C1F347DC-1E28-1DEE-F212-BFFAE957E862}"/>
              </a:ext>
            </a:extLst>
          </p:cNvPr>
          <p:cNvSpPr txBox="1"/>
          <p:nvPr/>
        </p:nvSpPr>
        <p:spPr>
          <a:xfrm>
            <a:off x="253287" y="6220414"/>
            <a:ext cx="4939601" cy="477054"/>
          </a:xfrm>
          <a:prstGeom prst="rect">
            <a:avLst/>
          </a:prstGeom>
          <a:noFill/>
        </p:spPr>
        <p:txBody>
          <a:bodyPr wrap="square" rtlCol="0">
            <a:spAutoFit/>
          </a:bodyPr>
          <a:lstStyle/>
          <a:p>
            <a:r>
              <a:rPr lang="en-US" sz="750" dirty="0">
                <a:solidFill>
                  <a:srgbClr val="8B8C89"/>
                </a:solidFill>
                <a:latin typeface="Arial" panose="020B0604020202020204" pitchFamily="34" charset="0"/>
                <a:cs typeface="Arial" panose="020B0604020202020204" pitchFamily="34" charset="0"/>
              </a:rPr>
              <a:t>04.25.2024 / MED-CG-2400071 (2.0)</a:t>
            </a:r>
          </a:p>
          <a:p>
            <a:endParaRPr lang="en-US" sz="750" dirty="0">
              <a:solidFill>
                <a:srgbClr val="8B8C89"/>
              </a:solidFill>
              <a:latin typeface="Arial" panose="020B0604020202020204" pitchFamily="34" charset="0"/>
              <a:cs typeface="Arial" panose="020B0604020202020204" pitchFamily="34" charset="0"/>
            </a:endParaRPr>
          </a:p>
          <a:p>
            <a:r>
              <a:rPr lang="en-US" sz="1000" dirty="0">
                <a:solidFill>
                  <a:schemeClr val="bg2">
                    <a:lumMod val="10000"/>
                  </a:schemeClr>
                </a:solidFill>
                <a:latin typeface="Arial" panose="020B0604020202020204" pitchFamily="34" charset="0"/>
                <a:cs typeface="Arial" panose="020B0604020202020204" pitchFamily="34" charset="0"/>
              </a:rPr>
              <a:t>© 2024 Exact Sciences Corporation. All rights reserved</a:t>
            </a:r>
            <a:r>
              <a:rPr lang="en-US" sz="750" dirty="0">
                <a:solidFill>
                  <a:srgbClr val="8B8C89"/>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62316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2BBB94B4-2C48-E463-32E6-B2D1135D8317}"/>
              </a:ext>
            </a:extLst>
          </p:cNvPr>
          <p:cNvSpPr txBox="1">
            <a:spLocks/>
          </p:cNvSpPr>
          <p:nvPr/>
        </p:nvSpPr>
        <p:spPr>
          <a:xfrm>
            <a:off x="367554" y="392955"/>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Summary</a:t>
            </a:r>
          </a:p>
        </p:txBody>
      </p:sp>
      <p:sp>
        <p:nvSpPr>
          <p:cNvPr id="4" name="Text Placeholder 6">
            <a:extLst>
              <a:ext uri="{FF2B5EF4-FFF2-40B4-BE49-F238E27FC236}">
                <a16:creationId xmlns:a16="http://schemas.microsoft.com/office/drawing/2014/main" id="{D3D86771-5EB9-A949-0F1F-AC3126C910EE}"/>
              </a:ext>
            </a:extLst>
          </p:cNvPr>
          <p:cNvSpPr txBox="1">
            <a:spLocks/>
          </p:cNvSpPr>
          <p:nvPr/>
        </p:nvSpPr>
        <p:spPr>
          <a:xfrm>
            <a:off x="367554" y="5480050"/>
            <a:ext cx="11574855" cy="1258088"/>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endParaRPr kumimoji="0" lang="en-US" sz="5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APL: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advanced precancerous lesion;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CRC: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colorectal cancer;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FDA: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Food and Drug Administration;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FIT: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fecal immunochemical test (*Polymedco OC-Auto</a:t>
            </a:r>
            <a:r>
              <a:rPr kumimoji="0" lang="en-US" sz="750" b="0" i="0" u="none" strike="noStrike" kern="1200" cap="none" spc="0" normalizeH="0" baseline="30000" noProof="0" dirty="0">
                <a:ln>
                  <a:noFill/>
                </a:ln>
                <a:solidFill>
                  <a:schemeClr val="tx2"/>
                </a:solidFill>
                <a:effectLst/>
                <a:uLnTx/>
                <a:uFillTx/>
                <a:latin typeface="Arial" panose="020B0604020202020204" pitchFamily="34" charset="0"/>
                <a:ea typeface="+mn-ea"/>
                <a:cs typeface="Arial" panose="020B0604020202020204" pitchFamily="34" charset="0"/>
              </a:rPr>
              <a:t>®</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Micro 80 </a:t>
            </a:r>
            <a:r>
              <a:rPr kumimoji="0" lang="en-US" sz="750" b="0" i="0" u="none" strike="noStrike" kern="1200" cap="none" spc="0" normalizeH="0" baseline="0" noProof="0" dirty="0" err="1">
                <a:ln>
                  <a:noFill/>
                </a:ln>
                <a:solidFill>
                  <a:schemeClr val="tx2"/>
                </a:solidFill>
                <a:effectLst/>
                <a:uLnTx/>
                <a:uFillTx/>
                <a:latin typeface="Arial" panose="020B0604020202020204" pitchFamily="34" charset="0"/>
                <a:ea typeface="+mn-ea"/>
                <a:cs typeface="Arial" panose="020B0604020202020204" pitchFamily="34" charset="0"/>
              </a:rPr>
              <a:t>iFOB</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Test, positivity cutoff: hemoglobin &gt;100 ng/ mL); </a:t>
            </a:r>
            <a:r>
              <a:rPr kumimoji="0" lang="en-US" sz="75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HGD</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high-grade dysplasia; PMA: premarket approval.</a:t>
            </a:r>
            <a:b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1.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 Engl J Med</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2024;390(11):984-993.</a:t>
            </a:r>
            <a:r>
              <a:rPr kumimoji="0" lang="en-US" sz="750" b="0" i="0" u="none" strike="noStrike" kern="1200" cap="none" spc="0" normalizeH="0" baseline="0" noProof="0" dirty="0">
                <a:ln>
                  <a:noFill/>
                </a:ln>
                <a:solidFill>
                  <a:schemeClr val="tx2"/>
                </a:solidFill>
                <a:effectLst/>
                <a:uLnTx/>
                <a:uFillTx/>
                <a:latin typeface="Arial"/>
                <a:ea typeface="+mn-ea"/>
                <a:cs typeface="Arial"/>
              </a:rPr>
              <a:t>  </a:t>
            </a:r>
            <a:r>
              <a:rPr kumimoji="0" lang="en-CA"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2. </a:t>
            </a:r>
            <a: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Exact Sciences Corporation. Next-generation mt-sDNA test demonstrates 94 percent sensitivity for colorectal cancer at 91 percent specificity, raising the bar in non-invasive screening. [Press Release]. Madison, WI, June 20, 2023. </a:t>
            </a:r>
          </a:p>
        </p:txBody>
      </p:sp>
      <p:sp>
        <p:nvSpPr>
          <p:cNvPr id="5" name="Content Placeholder 8">
            <a:extLst>
              <a:ext uri="{FF2B5EF4-FFF2-40B4-BE49-F238E27FC236}">
                <a16:creationId xmlns:a16="http://schemas.microsoft.com/office/drawing/2014/main" id="{E006FCC8-2C82-5296-6269-D2645125D744}"/>
              </a:ext>
            </a:extLst>
          </p:cNvPr>
          <p:cNvSpPr txBox="1">
            <a:spLocks/>
          </p:cNvSpPr>
          <p:nvPr/>
        </p:nvSpPr>
        <p:spPr>
          <a:xfrm>
            <a:off x="3966691" y="1018499"/>
            <a:ext cx="7887169" cy="4573352"/>
          </a:xfrm>
          <a:prstGeom prst="rect">
            <a:avLst/>
          </a:prstGeom>
        </p:spPr>
        <p:txBody>
          <a:bodyPr lIns="91440" tIns="45720" rIns="91440" bIns="4572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marR="0" lvl="0" indent="-231775" algn="l" defTabSz="914400" rtl="0" eaLnBrk="1" fontAlgn="auto" latinLnBrk="0" hangingPunct="1">
              <a:lnSpc>
                <a:spcPct val="100000"/>
              </a:lnSpc>
              <a:spcBef>
                <a:spcPts val="0"/>
              </a:spcBef>
              <a:spcAft>
                <a:spcPts val="600"/>
              </a:spcAft>
              <a:buClr>
                <a:srgbClr val="163265"/>
              </a:buClr>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Narrow" panose="020B0604020202020204" pitchFamily="34" charset="0"/>
              </a:rPr>
              <a:t>The </a:t>
            </a:r>
            <a:r>
              <a:rPr kumimoji="0" lang="en-US" sz="1600" b="0" i="0" u="none" strike="noStrike" kern="1200" cap="none" spc="0" normalizeH="0" baseline="0" noProof="0" dirty="0">
                <a:ln>
                  <a:noFill/>
                </a:ln>
                <a:solidFill>
                  <a:prstClr val="black"/>
                </a:solidFill>
                <a:effectLst/>
                <a:uLnTx/>
                <a:uFillTx/>
                <a:latin typeface="Arial"/>
                <a:ea typeface="+mn-ea"/>
                <a:cs typeface="Arial"/>
              </a:rPr>
              <a:t>next-generation mt-</a:t>
            </a:r>
            <a:r>
              <a:rPr kumimoji="0" lang="en-US" sz="1600" b="0" i="0" u="none" strike="noStrike" kern="1200" cap="none" spc="0" normalizeH="0" baseline="0" noProof="0" dirty="0" err="1">
                <a:ln>
                  <a:noFill/>
                </a:ln>
                <a:solidFill>
                  <a:prstClr val="black"/>
                </a:solidFill>
                <a:effectLst/>
                <a:uLnTx/>
                <a:uFillTx/>
                <a:latin typeface="Arial"/>
                <a:ea typeface="+mn-ea"/>
                <a:cs typeface="Arial"/>
              </a:rPr>
              <a:t>sDNA</a:t>
            </a:r>
            <a:r>
              <a:rPr kumimoji="0" lang="en-US" sz="1600" b="0" i="0" u="none" strike="noStrike" kern="1200" cap="none" spc="0" normalizeH="0" baseline="0" noProof="0" dirty="0">
                <a:ln>
                  <a:noFill/>
                </a:ln>
                <a:solidFill>
                  <a:prstClr val="black"/>
                </a:solidFill>
                <a:effectLst/>
                <a:uLnTx/>
                <a:uFillTx/>
                <a:latin typeface="Arial"/>
                <a:ea typeface="+mn-ea"/>
                <a:cs typeface="Arial"/>
              </a:rPr>
              <a:t> test</a:t>
            </a:r>
            <a:r>
              <a:rPr kumimoji="0" lang="en-US" sz="1600" b="0" i="0" u="none" strike="noStrike" kern="1200" cap="none" spc="0" normalizeH="0" baseline="30000" noProof="0" dirty="0">
                <a:ln>
                  <a:noFill/>
                </a:ln>
                <a:solidFill>
                  <a:prstClr val="black"/>
                </a:solidFill>
                <a:effectLst/>
                <a:uLnTx/>
                <a:uFillTx/>
                <a:latin typeface="Arial"/>
                <a:ea typeface="+mn-ea"/>
                <a:cs typeface="Arial"/>
              </a:rPr>
              <a:t>1</a:t>
            </a:r>
            <a:endParaRPr kumimoji="0" lang="en-US" sz="1600" b="0" i="0" u="none" strike="noStrike" kern="1200" cap="none" spc="0" normalizeH="0" baseline="0" noProof="0" dirty="0">
              <a:ln>
                <a:noFill/>
              </a:ln>
              <a:solidFill>
                <a:prstClr val="black"/>
              </a:solidFill>
              <a:effectLst/>
              <a:uLnTx/>
              <a:uFillTx/>
              <a:latin typeface="Arial"/>
              <a:ea typeface="+mn-ea"/>
              <a:cs typeface="Arial"/>
            </a:endParaRPr>
          </a:p>
          <a:p>
            <a:pPr marL="685800" marR="0" lvl="1" indent="-228600" algn="l" defTabSz="914400" rtl="0" eaLnBrk="1" fontAlgn="auto" latinLnBrk="0" hangingPunct="1">
              <a:lnSpc>
                <a:spcPct val="100000"/>
              </a:lnSpc>
              <a:spcBef>
                <a:spcPts val="0"/>
              </a:spcBef>
              <a:spcAft>
                <a:spcPts val="600"/>
              </a:spcAft>
              <a:buClr>
                <a:srgbClr val="163265"/>
              </a:buClr>
              <a:buSzTx/>
              <a:buFont typeface="Wingdings" pitchFamily="2" charset="2"/>
              <a:buChar char="§"/>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Arial" panose="020B0604020202020204" pitchFamily="34" charset="0"/>
              </a:rPr>
              <a:t>Will be intended to screen those who are at average risk for CRC</a:t>
            </a:r>
            <a:endPar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Arial"/>
            </a:endParaRPr>
          </a:p>
          <a:p>
            <a:pPr marL="685800" marR="0" lvl="1" indent="-228600" algn="l" defTabSz="914400" rtl="0" eaLnBrk="1" fontAlgn="auto" latinLnBrk="0" hangingPunct="1">
              <a:lnSpc>
                <a:spcPct val="100000"/>
              </a:lnSpc>
              <a:spcBef>
                <a:spcPts val="0"/>
              </a:spcBef>
              <a:spcAft>
                <a:spcPts val="600"/>
              </a:spcAft>
              <a:buClr>
                <a:srgbClr val="163265"/>
              </a:buClr>
              <a:buSzTx/>
              <a:buFont typeface="Wingdings" pitchFamily="2" charset="2"/>
              <a:buChar char="§"/>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Arial" panose="020B0604020202020204" pitchFamily="34" charset="0"/>
              </a:rPr>
              <a:t>Was designed to optimize CRC screening performance using novel DNA markers and fecal hemoglobin</a:t>
            </a:r>
            <a:endPar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Arial"/>
            </a:endParaRPr>
          </a:p>
          <a:p>
            <a:pPr marL="685800" marR="0" lvl="1" indent="-228600" algn="l" defTabSz="914400" rtl="0" eaLnBrk="1" fontAlgn="auto" latinLnBrk="0" hangingPunct="1">
              <a:lnSpc>
                <a:spcPct val="100000"/>
              </a:lnSpc>
              <a:spcBef>
                <a:spcPts val="0"/>
              </a:spcBef>
              <a:spcAft>
                <a:spcPts val="600"/>
              </a:spcAft>
              <a:buClr>
                <a:srgbClr val="163265"/>
              </a:buClr>
              <a:buSzTx/>
              <a:buFont typeface="Wingdings" pitchFamily="2" charset="2"/>
              <a:buChar char="§"/>
              <a:tabLst/>
              <a:defRPr/>
            </a:pPr>
            <a:r>
              <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Arial" panose="020B0604020202020204" pitchFamily="34" charset="0"/>
              </a:rPr>
              <a:t>Demonstrated 94% sensitivity for CRC and 91% specificity for advanced neoplasia</a:t>
            </a:r>
            <a:endParaRPr kumimoji="0" lang="en-US" sz="1600" b="0" i="0" u="none" strike="noStrike" kern="1200" cap="none" spc="0" normalizeH="0" baseline="0" noProof="0" dirty="0">
              <a:ln>
                <a:noFill/>
              </a:ln>
              <a:solidFill>
                <a:sysClr val="windowText" lastClr="000000"/>
              </a:solidFill>
              <a:effectLst/>
              <a:uLnTx/>
              <a:uFillTx/>
              <a:latin typeface="Arial" panose="020B0604020202020204"/>
              <a:ea typeface="+mn-ea"/>
              <a:cs typeface="Arial"/>
            </a:endParaRPr>
          </a:p>
          <a:p>
            <a:pPr marL="1143000" marR="0" lvl="2" indent="-228600" algn="l" defTabSz="914400" rtl="0" eaLnBrk="1" fontAlgn="auto" latinLnBrk="0" hangingPunct="1">
              <a:lnSpc>
                <a:spcPct val="100000"/>
              </a:lnSpc>
              <a:spcBef>
                <a:spcPts val="0"/>
              </a:spcBef>
              <a:spcAft>
                <a:spcPts val="600"/>
              </a:spcAft>
              <a:buClr>
                <a:prstClr val="black"/>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Specificity was 93% for non-neoplastic findings or negative colonoscopy and 93% for negative colonoscopy</a:t>
            </a:r>
            <a:endParaRPr kumimoji="0" lang="en-US" sz="1600" b="0" i="0" u="none" strike="noStrike" kern="1200" cap="none" spc="0" normalizeH="0" baseline="30000" noProof="0" dirty="0">
              <a:ln>
                <a:noFill/>
              </a:ln>
              <a:solidFill>
                <a:prstClr val="black"/>
              </a:solidFill>
              <a:effectLst/>
              <a:uLnTx/>
              <a:uFillTx/>
              <a:latin typeface="Arial"/>
              <a:ea typeface="+mn-ea"/>
              <a:cs typeface="Arial"/>
            </a:endParaRPr>
          </a:p>
          <a:p>
            <a:pPr marL="231775" marR="0" lvl="0" indent="-231775" algn="l" defTabSz="914400" rtl="0" eaLnBrk="1" fontAlgn="auto" latinLnBrk="0" hangingPunct="1">
              <a:lnSpc>
                <a:spcPct val="100000"/>
              </a:lnSpc>
              <a:spcBef>
                <a:spcPts val="0"/>
              </a:spcBef>
              <a:spcAft>
                <a:spcPts val="600"/>
              </a:spcAft>
              <a:buClr>
                <a:srgbClr val="163265"/>
              </a:buClr>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In comparison with FIT*, the next-generation mt-</a:t>
            </a:r>
            <a:r>
              <a:rPr kumimoji="0" lang="en-US" sz="1600" b="0" i="0" u="none" strike="noStrike" kern="1200" cap="none" spc="0" normalizeH="0" baseline="0" noProof="0" dirty="0" err="1">
                <a:ln>
                  <a:noFill/>
                </a:ln>
                <a:solidFill>
                  <a:prstClr val="black"/>
                </a:solidFill>
                <a:effectLst/>
                <a:uLnTx/>
                <a:uFillTx/>
                <a:latin typeface="Arial"/>
                <a:ea typeface="+mn-ea"/>
                <a:cs typeface="Arial"/>
              </a:rPr>
              <a:t>sDNA</a:t>
            </a:r>
            <a:r>
              <a:rPr kumimoji="0" lang="en-US" sz="1600" b="0" i="0" u="none" strike="noStrike" kern="1200" cap="none" spc="0" normalizeH="0" baseline="0" noProof="0" dirty="0">
                <a:ln>
                  <a:noFill/>
                </a:ln>
                <a:solidFill>
                  <a:prstClr val="black"/>
                </a:solidFill>
                <a:effectLst/>
                <a:uLnTx/>
                <a:uFillTx/>
                <a:latin typeface="Arial"/>
                <a:ea typeface="+mn-ea"/>
                <a:cs typeface="Arial"/>
              </a:rPr>
              <a:t> test showed</a:t>
            </a:r>
            <a:r>
              <a:rPr kumimoji="0" lang="en-US" sz="1600" b="0" i="0" u="none" strike="noStrike" kern="1200" cap="none" spc="0" normalizeH="0" baseline="30000" noProof="0" dirty="0">
                <a:ln>
                  <a:noFill/>
                </a:ln>
                <a:solidFill>
                  <a:prstClr val="black"/>
                </a:solidFill>
                <a:effectLst/>
                <a:uLnTx/>
                <a:uFillTx/>
                <a:latin typeface="Arial"/>
                <a:ea typeface="+mn-ea"/>
                <a:cs typeface="Arial"/>
              </a:rPr>
              <a:t>1</a:t>
            </a:r>
            <a:r>
              <a:rPr kumimoji="0" lang="en-US" sz="1600" b="0" i="0" u="none" strike="noStrike" kern="1200" cap="none" spc="0" normalizeH="0" baseline="0" noProof="0" dirty="0">
                <a:ln>
                  <a:noFill/>
                </a:ln>
                <a:solidFill>
                  <a:prstClr val="black"/>
                </a:solidFill>
                <a:effectLst/>
                <a:uLnTx/>
                <a:uFillTx/>
                <a:latin typeface="Arial"/>
                <a:ea typeface="+mn-ea"/>
                <a:cs typeface="Arial"/>
              </a:rPr>
              <a:t> </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100000"/>
              </a:lnSpc>
              <a:spcBef>
                <a:spcPts val="0"/>
              </a:spcBef>
              <a:spcAft>
                <a:spcPts val="600"/>
              </a:spcAft>
              <a:buClr>
                <a:srgbClr val="163265"/>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Higher sensitivity for CRC stage I-III (93% vs 65% FIT), APL (43% vs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a:ea typeface="+mn-ea"/>
                <a:cs typeface="Arial"/>
              </a:rPr>
              <a:t>23% FIT), and HGD (75% vs 47% FIT); specificity was higher for FIT</a:t>
            </a:r>
            <a:endParaRPr kumimoji="0" lang="en-US" sz="1600" b="0" i="0" u="none" strike="noStrike" kern="1200" cap="none" spc="0" normalizeH="0" baseline="30000" noProof="0" dirty="0">
              <a:ln>
                <a:noFill/>
              </a:ln>
              <a:solidFill>
                <a:prstClr val="black"/>
              </a:solidFill>
              <a:effectLst/>
              <a:uLnTx/>
              <a:uFillTx/>
              <a:latin typeface="Arial"/>
              <a:ea typeface="+mn-ea"/>
              <a:cs typeface="Arial"/>
            </a:endParaRPr>
          </a:p>
          <a:p>
            <a:pPr marL="685800" marR="0" lvl="1" indent="-228600" algn="l" defTabSz="914400" rtl="0" eaLnBrk="1" fontAlgn="auto" latinLnBrk="0" hangingPunct="1">
              <a:lnSpc>
                <a:spcPct val="100000"/>
              </a:lnSpc>
              <a:spcBef>
                <a:spcPts val="0"/>
              </a:spcBef>
              <a:spcAft>
                <a:spcPts val="600"/>
              </a:spcAft>
              <a:buClr>
                <a:srgbClr val="163265"/>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Demonstrated higher sensitivity for clinically significant APLs: 75% for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a:ea typeface="+mn-ea"/>
                <a:cs typeface="Arial"/>
              </a:rPr>
              <a:t>high-grade dysplasia, 49% for sessile-serrated polyps ≥1 cm, and 69% for lesions ≥2 cm</a:t>
            </a:r>
            <a:endParaRPr kumimoji="0" lang="en-US" sz="1600" b="0" i="0" u="none" strike="noStrike" kern="1200" cap="none" spc="0" normalizeH="0" baseline="30000" noProof="0" dirty="0">
              <a:ln>
                <a:noFill/>
              </a:ln>
              <a:solidFill>
                <a:prstClr val="black"/>
              </a:solidFill>
              <a:effectLst/>
              <a:uLnTx/>
              <a:uFillTx/>
              <a:latin typeface="Arial"/>
              <a:ea typeface="+mn-ea"/>
              <a:cs typeface="Arial"/>
            </a:endParaRPr>
          </a:p>
          <a:p>
            <a:pPr marL="231775" marR="0" lvl="0" indent="-231775" algn="l" defTabSz="914400" rtl="0" eaLnBrk="1" fontAlgn="auto" latinLnBrk="0" hangingPunct="1">
              <a:lnSpc>
                <a:spcPct val="100000"/>
              </a:lnSpc>
              <a:spcBef>
                <a:spcPts val="0"/>
              </a:spcBef>
              <a:spcAft>
                <a:spcPts val="600"/>
              </a:spcAft>
              <a:buClr>
                <a:srgbClr val="163265"/>
              </a:buClr>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The next-generation mt-</a:t>
            </a:r>
            <a:r>
              <a:rPr kumimoji="0" lang="en-US" sz="1600" b="0" i="0" u="none" strike="noStrike" kern="1200" cap="none" spc="0" normalizeH="0" baseline="0" noProof="0" dirty="0" err="1">
                <a:ln>
                  <a:noFill/>
                </a:ln>
                <a:solidFill>
                  <a:prstClr val="black"/>
                </a:solidFill>
                <a:effectLst/>
                <a:uLnTx/>
                <a:uFillTx/>
                <a:latin typeface="Arial"/>
                <a:ea typeface="+mn-ea"/>
                <a:cs typeface="Arial"/>
              </a:rPr>
              <a:t>sDNA</a:t>
            </a:r>
            <a:r>
              <a:rPr kumimoji="0" lang="en-US" sz="1600" b="0" i="0" u="none" strike="noStrike" kern="1200" cap="none" spc="0" normalizeH="0" baseline="0" noProof="0" dirty="0">
                <a:ln>
                  <a:noFill/>
                </a:ln>
                <a:solidFill>
                  <a:prstClr val="black"/>
                </a:solidFill>
                <a:effectLst/>
                <a:uLnTx/>
                <a:uFillTx/>
                <a:latin typeface="Arial"/>
                <a:ea typeface="+mn-ea"/>
                <a:cs typeface="Arial"/>
              </a:rPr>
              <a:t> test PMA (premarket approval) is currently undergoing review by the FDA</a:t>
            </a:r>
            <a:r>
              <a:rPr kumimoji="0" lang="en-US" sz="1600" b="0" i="0" u="none" strike="noStrike" kern="1200" cap="none" spc="0" normalizeH="0" baseline="30000" noProof="0" dirty="0">
                <a:ln>
                  <a:noFill/>
                </a:ln>
                <a:solidFill>
                  <a:prstClr val="black"/>
                </a:solidFill>
                <a:effectLst/>
                <a:uLnTx/>
                <a:uFillTx/>
                <a:latin typeface="Arial"/>
                <a:ea typeface="+mn-ea"/>
                <a:cs typeface="Arial"/>
              </a:rPr>
              <a:t>2</a:t>
            </a:r>
          </a:p>
        </p:txBody>
      </p:sp>
      <p:grpSp>
        <p:nvGrpSpPr>
          <p:cNvPr id="6" name="Graphic 5">
            <a:extLst>
              <a:ext uri="{FF2B5EF4-FFF2-40B4-BE49-F238E27FC236}">
                <a16:creationId xmlns:a16="http://schemas.microsoft.com/office/drawing/2014/main" id="{4774B862-2BBC-F0C8-D989-EDA38C243DB8}"/>
              </a:ext>
            </a:extLst>
          </p:cNvPr>
          <p:cNvGrpSpPr/>
          <p:nvPr/>
        </p:nvGrpSpPr>
        <p:grpSpPr>
          <a:xfrm>
            <a:off x="1038140" y="1977080"/>
            <a:ext cx="2667393" cy="2667393"/>
            <a:chOff x="1038140" y="1977080"/>
            <a:chExt cx="2667393" cy="2667393"/>
          </a:xfrm>
        </p:grpSpPr>
        <p:sp>
          <p:nvSpPr>
            <p:cNvPr id="7" name="Freeform: Shape 6">
              <a:extLst>
                <a:ext uri="{FF2B5EF4-FFF2-40B4-BE49-F238E27FC236}">
                  <a16:creationId xmlns:a16="http://schemas.microsoft.com/office/drawing/2014/main" id="{ABE4DB7B-4DEA-2A5A-F9E6-D32D2B1A7927}"/>
                </a:ext>
              </a:extLst>
            </p:cNvPr>
            <p:cNvSpPr/>
            <p:nvPr/>
          </p:nvSpPr>
          <p:spPr>
            <a:xfrm>
              <a:off x="1038140" y="1977080"/>
              <a:ext cx="2667393" cy="2667393"/>
            </a:xfrm>
            <a:custGeom>
              <a:avLst/>
              <a:gdLst>
                <a:gd name="connsiteX0" fmla="*/ 2667393 w 2667393"/>
                <a:gd name="connsiteY0" fmla="*/ 1333697 h 2667393"/>
                <a:gd name="connsiteX1" fmla="*/ 1333697 w 2667393"/>
                <a:gd name="connsiteY1" fmla="*/ 2667393 h 2667393"/>
                <a:gd name="connsiteX2" fmla="*/ 0 w 2667393"/>
                <a:gd name="connsiteY2" fmla="*/ 1333697 h 2667393"/>
                <a:gd name="connsiteX3" fmla="*/ 1333697 w 2667393"/>
                <a:gd name="connsiteY3" fmla="*/ 0 h 2667393"/>
                <a:gd name="connsiteX4" fmla="*/ 2667393 w 2667393"/>
                <a:gd name="connsiteY4" fmla="*/ 1333697 h 2667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7393" h="2667393">
                  <a:moveTo>
                    <a:pt x="2667393" y="1333697"/>
                  </a:moveTo>
                  <a:cubicBezTo>
                    <a:pt x="2667393" y="2070277"/>
                    <a:pt x="2070277" y="2667393"/>
                    <a:pt x="1333697" y="2667393"/>
                  </a:cubicBezTo>
                  <a:cubicBezTo>
                    <a:pt x="597116" y="2667393"/>
                    <a:pt x="0" y="2070277"/>
                    <a:pt x="0" y="1333697"/>
                  </a:cubicBezTo>
                  <a:cubicBezTo>
                    <a:pt x="0" y="597116"/>
                    <a:pt x="597116" y="0"/>
                    <a:pt x="1333697" y="0"/>
                  </a:cubicBezTo>
                  <a:cubicBezTo>
                    <a:pt x="2070277" y="0"/>
                    <a:pt x="2667393" y="597116"/>
                    <a:pt x="2667393" y="1333697"/>
                  </a:cubicBezTo>
                  <a:close/>
                </a:path>
              </a:pathLst>
            </a:custGeom>
            <a:solidFill>
              <a:schemeClr val="accent1">
                <a:lumMod val="75000"/>
              </a:schemeClr>
            </a:solidFill>
            <a:ln w="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7C277FF-AF89-502A-CEA8-75C2DF8EBFF4}"/>
                </a:ext>
              </a:extLst>
            </p:cNvPr>
            <p:cNvSpPr/>
            <p:nvPr/>
          </p:nvSpPr>
          <p:spPr>
            <a:xfrm>
              <a:off x="1794275" y="2504551"/>
              <a:ext cx="1155121" cy="1580112"/>
            </a:xfrm>
            <a:custGeom>
              <a:avLst/>
              <a:gdLst>
                <a:gd name="connsiteX0" fmla="*/ 0 w 1155121"/>
                <a:gd name="connsiteY0" fmla="*/ 0 h 1580112"/>
                <a:gd name="connsiteX1" fmla="*/ 1155122 w 1155121"/>
                <a:gd name="connsiteY1" fmla="*/ 0 h 1580112"/>
                <a:gd name="connsiteX2" fmla="*/ 1155122 w 1155121"/>
                <a:gd name="connsiteY2" fmla="*/ 1580112 h 1580112"/>
                <a:gd name="connsiteX3" fmla="*/ 0 w 1155121"/>
                <a:gd name="connsiteY3" fmla="*/ 1580112 h 1580112"/>
              </a:gdLst>
              <a:ahLst/>
              <a:cxnLst>
                <a:cxn ang="0">
                  <a:pos x="connsiteX0" y="connsiteY0"/>
                </a:cxn>
                <a:cxn ang="0">
                  <a:pos x="connsiteX1" y="connsiteY1"/>
                </a:cxn>
                <a:cxn ang="0">
                  <a:pos x="connsiteX2" y="connsiteY2"/>
                </a:cxn>
                <a:cxn ang="0">
                  <a:pos x="connsiteX3" y="connsiteY3"/>
                </a:cxn>
              </a:cxnLst>
              <a:rect l="l" t="t" r="r" b="b"/>
              <a:pathLst>
                <a:path w="1155121" h="1580112">
                  <a:moveTo>
                    <a:pt x="0" y="0"/>
                  </a:moveTo>
                  <a:lnTo>
                    <a:pt x="1155122" y="0"/>
                  </a:lnTo>
                  <a:lnTo>
                    <a:pt x="1155122" y="1580112"/>
                  </a:lnTo>
                  <a:lnTo>
                    <a:pt x="0" y="1580112"/>
                  </a:lnTo>
                  <a:close/>
                </a:path>
              </a:pathLst>
            </a:custGeom>
            <a:noFill/>
            <a:ln w="38374" cap="flat">
              <a:solidFill>
                <a:srgbClr val="FFFFFF"/>
              </a:solid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26B826F-D466-6DB0-216F-B2C4E7BCCEB8}"/>
                </a:ext>
              </a:extLst>
            </p:cNvPr>
            <p:cNvSpPr/>
            <p:nvPr/>
          </p:nvSpPr>
          <p:spPr>
            <a:xfrm>
              <a:off x="1982445" y="2707595"/>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AB53AFC7-E020-2346-B15B-583D7396DEC3}"/>
                </a:ext>
              </a:extLst>
            </p:cNvPr>
            <p:cNvSpPr/>
            <p:nvPr/>
          </p:nvSpPr>
          <p:spPr>
            <a:xfrm>
              <a:off x="1982445" y="2853448"/>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0561517-564D-6D0B-6F7B-E8650F8ADC10}"/>
                </a:ext>
              </a:extLst>
            </p:cNvPr>
            <p:cNvSpPr/>
            <p:nvPr/>
          </p:nvSpPr>
          <p:spPr>
            <a:xfrm>
              <a:off x="1982445" y="2999206"/>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4EA1F8D-90F8-A7D7-8694-72F72F3EA56B}"/>
                </a:ext>
              </a:extLst>
            </p:cNvPr>
            <p:cNvSpPr/>
            <p:nvPr/>
          </p:nvSpPr>
          <p:spPr>
            <a:xfrm>
              <a:off x="1982445" y="3145060"/>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8D078C7A-8259-912D-7237-74493CB7EB02}"/>
                </a:ext>
              </a:extLst>
            </p:cNvPr>
            <p:cNvSpPr/>
            <p:nvPr/>
          </p:nvSpPr>
          <p:spPr>
            <a:xfrm>
              <a:off x="1982445" y="3290817"/>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ABF6C654-F1EA-F88A-1A06-9A5EE4DE7FD5}"/>
                </a:ext>
              </a:extLst>
            </p:cNvPr>
            <p:cNvSpPr/>
            <p:nvPr/>
          </p:nvSpPr>
          <p:spPr>
            <a:xfrm>
              <a:off x="1982445" y="3436671"/>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A67A89A0-B15C-DD9D-7E00-D6237B8972D0}"/>
                </a:ext>
              </a:extLst>
            </p:cNvPr>
            <p:cNvSpPr/>
            <p:nvPr/>
          </p:nvSpPr>
          <p:spPr>
            <a:xfrm>
              <a:off x="1982445" y="3582428"/>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8FA79F2-5352-9680-CDA3-2AECC44D28C4}"/>
                </a:ext>
              </a:extLst>
            </p:cNvPr>
            <p:cNvSpPr/>
            <p:nvPr/>
          </p:nvSpPr>
          <p:spPr>
            <a:xfrm>
              <a:off x="1982445" y="3728282"/>
              <a:ext cx="453105" cy="9595"/>
            </a:xfrm>
            <a:custGeom>
              <a:avLst/>
              <a:gdLst>
                <a:gd name="connsiteX0" fmla="*/ 0 w 453105"/>
                <a:gd name="connsiteY0" fmla="*/ 0 h 9595"/>
                <a:gd name="connsiteX1" fmla="*/ 453106 w 453105"/>
                <a:gd name="connsiteY1" fmla="*/ 0 h 9595"/>
              </a:gdLst>
              <a:ahLst/>
              <a:cxnLst>
                <a:cxn ang="0">
                  <a:pos x="connsiteX0" y="connsiteY0"/>
                </a:cxn>
                <a:cxn ang="0">
                  <a:pos x="connsiteX1" y="connsiteY1"/>
                </a:cxn>
              </a:cxnLst>
              <a:rect l="l" t="t" r="r" b="b"/>
              <a:pathLst>
                <a:path w="453105" h="9595">
                  <a:moveTo>
                    <a:pt x="0" y="0"/>
                  </a:moveTo>
                  <a:lnTo>
                    <a:pt x="453106" y="0"/>
                  </a:lnTo>
                </a:path>
              </a:pathLst>
            </a:custGeom>
            <a:ln w="38374" cap="flat">
              <a:solidFill>
                <a:srgbClr val="FFFFFF"/>
              </a:solid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A0B86C0F-4A17-CB18-9075-DE1DD8927203}"/>
                </a:ext>
              </a:extLst>
            </p:cNvPr>
            <p:cNvSpPr/>
            <p:nvPr/>
          </p:nvSpPr>
          <p:spPr>
            <a:xfrm rot="-2700000">
              <a:off x="2246097" y="3844991"/>
              <a:ext cx="1081715" cy="141727"/>
            </a:xfrm>
            <a:custGeom>
              <a:avLst/>
              <a:gdLst>
                <a:gd name="connsiteX0" fmla="*/ 0 w 1081715"/>
                <a:gd name="connsiteY0" fmla="*/ 0 h 141727"/>
                <a:gd name="connsiteX1" fmla="*/ 1081716 w 1081715"/>
                <a:gd name="connsiteY1" fmla="*/ 0 h 141727"/>
                <a:gd name="connsiteX2" fmla="*/ 1081716 w 1081715"/>
                <a:gd name="connsiteY2" fmla="*/ 141728 h 141727"/>
                <a:gd name="connsiteX3" fmla="*/ 0 w 1081715"/>
                <a:gd name="connsiteY3" fmla="*/ 141728 h 141727"/>
              </a:gdLst>
              <a:ahLst/>
              <a:cxnLst>
                <a:cxn ang="0">
                  <a:pos x="connsiteX0" y="connsiteY0"/>
                </a:cxn>
                <a:cxn ang="0">
                  <a:pos x="connsiteX1" y="connsiteY1"/>
                </a:cxn>
                <a:cxn ang="0">
                  <a:pos x="connsiteX2" y="connsiteY2"/>
                </a:cxn>
                <a:cxn ang="0">
                  <a:pos x="connsiteX3" y="connsiteY3"/>
                </a:cxn>
              </a:cxnLst>
              <a:rect l="l" t="t" r="r" b="b"/>
              <a:pathLst>
                <a:path w="1081715" h="141727">
                  <a:moveTo>
                    <a:pt x="0" y="0"/>
                  </a:moveTo>
                  <a:lnTo>
                    <a:pt x="1081716" y="0"/>
                  </a:lnTo>
                  <a:lnTo>
                    <a:pt x="1081716" y="141728"/>
                  </a:lnTo>
                  <a:lnTo>
                    <a:pt x="0" y="141728"/>
                  </a:lnTo>
                  <a:close/>
                </a:path>
              </a:pathLst>
            </a:custGeom>
            <a:solidFill>
              <a:schemeClr val="accent1">
                <a:lumMod val="75000"/>
              </a:schemeClr>
            </a:solidFill>
            <a:ln w="38374" cap="flat">
              <a:solidFill>
                <a:srgbClr val="FFFFFF"/>
              </a:solid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50B972A8-EDC8-7C91-F4C5-F3D139FBB805}"/>
                </a:ext>
              </a:extLst>
            </p:cNvPr>
            <p:cNvSpPr/>
            <p:nvPr/>
          </p:nvSpPr>
          <p:spPr>
            <a:xfrm rot="-2700000">
              <a:off x="3152858" y="3423037"/>
              <a:ext cx="111693" cy="141727"/>
            </a:xfrm>
            <a:custGeom>
              <a:avLst/>
              <a:gdLst>
                <a:gd name="connsiteX0" fmla="*/ 0 w 111693"/>
                <a:gd name="connsiteY0" fmla="*/ 96 h 141727"/>
                <a:gd name="connsiteX1" fmla="*/ 40877 w 111693"/>
                <a:gd name="connsiteY1" fmla="*/ 96 h 141727"/>
                <a:gd name="connsiteX2" fmla="*/ 111693 w 111693"/>
                <a:gd name="connsiteY2" fmla="*/ 70912 h 141727"/>
                <a:gd name="connsiteX3" fmla="*/ 111693 w 111693"/>
                <a:gd name="connsiteY3" fmla="*/ 70912 h 141727"/>
                <a:gd name="connsiteX4" fmla="*/ 40877 w 111693"/>
                <a:gd name="connsiteY4" fmla="*/ 141728 h 141727"/>
                <a:gd name="connsiteX5" fmla="*/ 0 w 111693"/>
                <a:gd name="connsiteY5" fmla="*/ 141728 h 141727"/>
                <a:gd name="connsiteX6" fmla="*/ 0 w 111693"/>
                <a:gd name="connsiteY6" fmla="*/ 0 h 141727"/>
                <a:gd name="connsiteX7" fmla="*/ 0 w 111693"/>
                <a:gd name="connsiteY7" fmla="*/ 0 h 14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693" h="141727">
                  <a:moveTo>
                    <a:pt x="0" y="96"/>
                  </a:moveTo>
                  <a:lnTo>
                    <a:pt x="40877" y="96"/>
                  </a:lnTo>
                  <a:cubicBezTo>
                    <a:pt x="80028" y="96"/>
                    <a:pt x="111693" y="31858"/>
                    <a:pt x="111693" y="70912"/>
                  </a:cubicBezTo>
                  <a:lnTo>
                    <a:pt x="111693" y="70912"/>
                  </a:lnTo>
                  <a:cubicBezTo>
                    <a:pt x="111693" y="110062"/>
                    <a:pt x="79932" y="141728"/>
                    <a:pt x="40877" y="141728"/>
                  </a:cubicBezTo>
                  <a:lnTo>
                    <a:pt x="0" y="141728"/>
                  </a:lnTo>
                  <a:lnTo>
                    <a:pt x="0" y="0"/>
                  </a:lnTo>
                  <a:lnTo>
                    <a:pt x="0" y="0"/>
                  </a:lnTo>
                  <a:close/>
                </a:path>
              </a:pathLst>
            </a:custGeom>
            <a:noFill/>
            <a:ln w="38374" cap="flat">
              <a:solidFill>
                <a:srgbClr val="FFFFFF"/>
              </a:solid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32DA5112-E55A-91A0-876C-61BC9217375C}"/>
                </a:ext>
              </a:extLst>
            </p:cNvPr>
            <p:cNvSpPr/>
            <p:nvPr/>
          </p:nvSpPr>
          <p:spPr>
            <a:xfrm>
              <a:off x="2291233" y="4247981"/>
              <a:ext cx="163989" cy="163989"/>
            </a:xfrm>
            <a:custGeom>
              <a:avLst/>
              <a:gdLst>
                <a:gd name="connsiteX0" fmla="*/ 36271 w 163989"/>
                <a:gd name="connsiteY0" fmla="*/ 0 h 163989"/>
                <a:gd name="connsiteX1" fmla="*/ 0 w 163989"/>
                <a:gd name="connsiteY1" fmla="*/ 163989 h 163989"/>
                <a:gd name="connsiteX2" fmla="*/ 163989 w 163989"/>
                <a:gd name="connsiteY2" fmla="*/ 127718 h 163989"/>
              </a:gdLst>
              <a:ahLst/>
              <a:cxnLst>
                <a:cxn ang="0">
                  <a:pos x="connsiteX0" y="connsiteY0"/>
                </a:cxn>
                <a:cxn ang="0">
                  <a:pos x="connsiteX1" y="connsiteY1"/>
                </a:cxn>
                <a:cxn ang="0">
                  <a:pos x="connsiteX2" y="connsiteY2"/>
                </a:cxn>
              </a:cxnLst>
              <a:rect l="l" t="t" r="r" b="b"/>
              <a:pathLst>
                <a:path w="163989" h="163989">
                  <a:moveTo>
                    <a:pt x="36271" y="0"/>
                  </a:moveTo>
                  <a:lnTo>
                    <a:pt x="0" y="163989"/>
                  </a:lnTo>
                  <a:lnTo>
                    <a:pt x="163989" y="127718"/>
                  </a:lnTo>
                </a:path>
              </a:pathLst>
            </a:custGeom>
            <a:solidFill>
              <a:srgbClr val="FFFFFF"/>
            </a:solidFill>
            <a:ln w="0" cap="flat">
              <a:noFill/>
              <a:prstDash val="solid"/>
              <a:miter/>
            </a:ln>
          </p:spPr>
          <p:txBody>
            <a:bodyPr rtlCol="0" anchor="ctr"/>
            <a:lstStyle/>
            <a:p>
              <a:endParaRPr lang="en-US"/>
            </a:p>
          </p:txBody>
        </p:sp>
      </p:grpSp>
    </p:spTree>
    <p:extLst>
      <p:ext uri="{BB962C8B-B14F-4D97-AF65-F5344CB8AC3E}">
        <p14:creationId xmlns:p14="http://schemas.microsoft.com/office/powerpoint/2010/main" val="3615550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1DF4D3-2700-7B2A-AC56-F4F39B7884FB}"/>
              </a:ext>
            </a:extLst>
          </p:cNvPr>
          <p:cNvSpPr>
            <a:spLocks noGrp="1"/>
          </p:cNvSpPr>
          <p:nvPr>
            <p:ph type="title"/>
          </p:nvPr>
        </p:nvSpPr>
        <p:spPr/>
        <p:txBody>
          <a:bodyPr/>
          <a:lstStyle/>
          <a:p>
            <a:r>
              <a:rPr lang="en-US" sz="3200" b="1" i="0" u="none" strike="noStrike" dirty="0">
                <a:solidFill>
                  <a:srgbClr val="44546A"/>
                </a:solidFill>
                <a:effectLst/>
                <a:latin typeface="Arial" panose="020B0604020202020204" pitchFamily="34" charset="0"/>
              </a:rPr>
              <a:t>These Slides are Provided for Educational Purposes as of </a:t>
            </a:r>
            <a:r>
              <a:rPr lang="en-US" sz="3200" b="1" i="0" u="none" strike="noStrike">
                <a:solidFill>
                  <a:srgbClr val="44546A"/>
                </a:solidFill>
                <a:effectLst/>
                <a:latin typeface="Arial" panose="020B0604020202020204" pitchFamily="34" charset="0"/>
              </a:rPr>
              <a:t>April 25</a:t>
            </a:r>
            <a:r>
              <a:rPr lang="en-US" sz="3200" b="1" i="0" u="none" strike="noStrike" dirty="0">
                <a:solidFill>
                  <a:srgbClr val="44546A"/>
                </a:solidFill>
                <a:effectLst/>
                <a:latin typeface="Arial" panose="020B0604020202020204" pitchFamily="34" charset="0"/>
              </a:rPr>
              <a:t>, 2024</a:t>
            </a:r>
            <a:endParaRPr lang="en-US" sz="3200" dirty="0">
              <a:solidFill>
                <a:srgbClr val="C00000"/>
              </a:solidFill>
            </a:endParaRPr>
          </a:p>
        </p:txBody>
      </p:sp>
      <p:sp>
        <p:nvSpPr>
          <p:cNvPr id="7" name="Content Placeholder 3">
            <a:extLst>
              <a:ext uri="{FF2B5EF4-FFF2-40B4-BE49-F238E27FC236}">
                <a16:creationId xmlns:a16="http://schemas.microsoft.com/office/drawing/2014/main" id="{0A49B645-71FF-8240-2930-94CE7A5DFEA2}"/>
              </a:ext>
            </a:extLst>
          </p:cNvPr>
          <p:cNvSpPr>
            <a:spLocks noGrp="1"/>
          </p:cNvSpPr>
          <p:nvPr/>
        </p:nvSpPr>
        <p:spPr bwMode="gray">
          <a:xfrm>
            <a:off x="448109" y="1686117"/>
            <a:ext cx="11295782" cy="42534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a:lnSpc>
                <a:spcPct val="100000"/>
              </a:lnSpc>
              <a:spcBef>
                <a:spcPts val="0"/>
              </a:spcBef>
              <a:buNone/>
            </a:pPr>
            <a:r>
              <a:rPr lang="en-US" sz="1800" b="1" dirty="0">
                <a:solidFill>
                  <a:schemeClr val="accent1">
                    <a:lumMod val="50000"/>
                  </a:schemeClr>
                </a:solidFill>
              </a:rPr>
              <a:t>Note:</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Individuals may use these slides for scientific or educational purposes only.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spcBef>
                <a:spcPts val="0"/>
              </a:spcBef>
              <a:buFont typeface="Symbol" panose="05050102010706020507" pitchFamily="18" charset="2"/>
              <a:buChar char=""/>
            </a:pPr>
            <a:r>
              <a:rPr lang="en-US" sz="1800" dirty="0">
                <a:solidFill>
                  <a:schemeClr val="accent1">
                    <a:lumMod val="50000"/>
                  </a:schemeClr>
                </a:solidFill>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marL="0" indent="0">
              <a:lnSpc>
                <a:spcPct val="100000"/>
              </a:lnSpc>
              <a:spcBef>
                <a:spcPts val="0"/>
              </a:spcBef>
              <a:buNone/>
            </a:pPr>
            <a:endParaRPr lang="en-US" sz="1800" dirty="0"/>
          </a:p>
        </p:txBody>
      </p:sp>
    </p:spTree>
    <p:extLst>
      <p:ext uri="{BB962C8B-B14F-4D97-AF65-F5344CB8AC3E}">
        <p14:creationId xmlns:p14="http://schemas.microsoft.com/office/powerpoint/2010/main" val="155756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Down 4">
            <a:extLst>
              <a:ext uri="{FF2B5EF4-FFF2-40B4-BE49-F238E27FC236}">
                <a16:creationId xmlns:a16="http://schemas.microsoft.com/office/drawing/2014/main" id="{DC148563-91FF-F2F1-9E8B-1A4B850C005A}"/>
              </a:ext>
            </a:extLst>
          </p:cNvPr>
          <p:cNvSpPr/>
          <p:nvPr/>
        </p:nvSpPr>
        <p:spPr>
          <a:xfrm>
            <a:off x="3103859" y="2375391"/>
            <a:ext cx="369620" cy="238741"/>
          </a:xfrm>
          <a:prstGeom prst="downArrow">
            <a:avLst/>
          </a:prstGeom>
          <a:solidFill>
            <a:schemeClr val="bg2">
              <a:lumMod val="25000"/>
            </a:schemeClr>
          </a:solidFill>
          <a:ln>
            <a:solidFill>
              <a:schemeClr val="bg2">
                <a:lumMod val="2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D230FBD3-84EC-8ADE-4A78-EC55AFFF84C2}"/>
              </a:ext>
            </a:extLst>
          </p:cNvPr>
          <p:cNvSpPr/>
          <p:nvPr/>
        </p:nvSpPr>
        <p:spPr>
          <a:xfrm>
            <a:off x="3103859" y="3180678"/>
            <a:ext cx="369620" cy="238741"/>
          </a:xfrm>
          <a:prstGeom prst="downArrow">
            <a:avLst/>
          </a:prstGeom>
          <a:solidFill>
            <a:schemeClr val="bg2">
              <a:lumMod val="25000"/>
            </a:schemeClr>
          </a:solidFill>
          <a:ln>
            <a:solidFill>
              <a:schemeClr val="bg2">
                <a:lumMod val="2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A93FB4F9-7AE8-898E-6AE5-85F410D0268D}"/>
              </a:ext>
            </a:extLst>
          </p:cNvPr>
          <p:cNvSpPr/>
          <p:nvPr/>
        </p:nvSpPr>
        <p:spPr>
          <a:xfrm>
            <a:off x="3103859" y="3985965"/>
            <a:ext cx="369620" cy="238741"/>
          </a:xfrm>
          <a:prstGeom prst="downArrow">
            <a:avLst/>
          </a:prstGeom>
          <a:solidFill>
            <a:schemeClr val="bg2">
              <a:lumMod val="25000"/>
            </a:schemeClr>
          </a:solidFill>
          <a:ln>
            <a:solidFill>
              <a:schemeClr val="bg2">
                <a:lumMod val="2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8D0FF627-558A-51DA-A5B2-A775CEF1A9CD}"/>
              </a:ext>
            </a:extLst>
          </p:cNvPr>
          <p:cNvSpPr/>
          <p:nvPr/>
        </p:nvSpPr>
        <p:spPr>
          <a:xfrm>
            <a:off x="3103859" y="4791252"/>
            <a:ext cx="369620" cy="238741"/>
          </a:xfrm>
          <a:prstGeom prst="downArrow">
            <a:avLst/>
          </a:prstGeom>
          <a:solidFill>
            <a:schemeClr val="bg2">
              <a:lumMod val="25000"/>
            </a:schemeClr>
          </a:solidFill>
          <a:ln>
            <a:solidFill>
              <a:schemeClr val="bg2">
                <a:lumMod val="2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8D2F74B-3E79-3D69-1BC7-1A3175FF3CCF}"/>
              </a:ext>
            </a:extLst>
          </p:cNvPr>
          <p:cNvSpPr/>
          <p:nvPr/>
        </p:nvSpPr>
        <p:spPr>
          <a:xfrm>
            <a:off x="1374775" y="1847518"/>
            <a:ext cx="3836052" cy="540000"/>
          </a:xfrm>
          <a:prstGeom prst="rect">
            <a:avLst/>
          </a:prstGeom>
          <a:solidFill>
            <a:schemeClr val="bg1">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a:t>Discovery and independent testing</a:t>
            </a:r>
          </a:p>
        </p:txBody>
      </p:sp>
      <p:sp>
        <p:nvSpPr>
          <p:cNvPr id="10" name="Rectangle 9">
            <a:extLst>
              <a:ext uri="{FF2B5EF4-FFF2-40B4-BE49-F238E27FC236}">
                <a16:creationId xmlns:a16="http://schemas.microsoft.com/office/drawing/2014/main" id="{B3604A56-5E12-6503-B765-2C4ABDCC6655}"/>
              </a:ext>
            </a:extLst>
          </p:cNvPr>
          <p:cNvSpPr/>
          <p:nvPr/>
        </p:nvSpPr>
        <p:spPr>
          <a:xfrm>
            <a:off x="1374775" y="2652805"/>
            <a:ext cx="3836052" cy="540000"/>
          </a:xfrm>
          <a:prstGeom prst="rect">
            <a:avLst/>
          </a:prstGeom>
          <a:solidFill>
            <a:schemeClr val="bg1">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Pilot/Feasibility in stool</a:t>
            </a:r>
          </a:p>
        </p:txBody>
      </p:sp>
      <p:sp>
        <p:nvSpPr>
          <p:cNvPr id="11" name="Rectangle 10">
            <a:extLst>
              <a:ext uri="{FF2B5EF4-FFF2-40B4-BE49-F238E27FC236}">
                <a16:creationId xmlns:a16="http://schemas.microsoft.com/office/drawing/2014/main" id="{29268F2E-2439-3703-BCB3-E81063928140}"/>
              </a:ext>
            </a:extLst>
          </p:cNvPr>
          <p:cNvSpPr/>
          <p:nvPr/>
        </p:nvSpPr>
        <p:spPr>
          <a:xfrm>
            <a:off x="1374775" y="4263379"/>
            <a:ext cx="3836052" cy="540000"/>
          </a:xfrm>
          <a:prstGeom prst="rect">
            <a:avLst/>
          </a:prstGeom>
          <a:solidFill>
            <a:schemeClr val="bg1">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Algorithm development and early performance evaluation</a:t>
            </a:r>
          </a:p>
        </p:txBody>
      </p:sp>
      <p:sp>
        <p:nvSpPr>
          <p:cNvPr id="12" name="Rectangle 11">
            <a:extLst>
              <a:ext uri="{FF2B5EF4-FFF2-40B4-BE49-F238E27FC236}">
                <a16:creationId xmlns:a16="http://schemas.microsoft.com/office/drawing/2014/main" id="{F0276D34-D418-96B7-18A7-3AB86260E6E1}"/>
              </a:ext>
            </a:extLst>
          </p:cNvPr>
          <p:cNvSpPr/>
          <p:nvPr/>
        </p:nvSpPr>
        <p:spPr>
          <a:xfrm>
            <a:off x="1374775" y="5068665"/>
            <a:ext cx="3836052" cy="540000"/>
          </a:xfrm>
          <a:prstGeom prst="rect">
            <a:avLst/>
          </a:prstGeom>
          <a:solidFill>
            <a:schemeClr val="bg1">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algn="ctr"/>
            <a:r>
              <a:rPr lang="en-US" sz="1600" dirty="0"/>
              <a:t>Prospective clinical validation of </a:t>
            </a:r>
            <a:endParaRPr lang="en-US" sz="1600" dirty="0">
              <a:highlight>
                <a:srgbClr val="FF00FF"/>
              </a:highlight>
              <a:cs typeface="Arial"/>
            </a:endParaRPr>
          </a:p>
          <a:p>
            <a:pPr algn="ctr"/>
            <a:r>
              <a:rPr lang="en-US" sz="1600" dirty="0"/>
              <a:t>next-generation mt-</a:t>
            </a:r>
            <a:r>
              <a:rPr lang="en-US" sz="1600" dirty="0" err="1"/>
              <a:t>sDNA</a:t>
            </a:r>
            <a:r>
              <a:rPr lang="en-US" sz="1600" dirty="0"/>
              <a:t> test</a:t>
            </a:r>
            <a:endParaRPr lang="en-US" sz="1600" dirty="0">
              <a:cs typeface="Arial"/>
            </a:endParaRPr>
          </a:p>
        </p:txBody>
      </p:sp>
      <p:sp>
        <p:nvSpPr>
          <p:cNvPr id="13" name="TextBox 12">
            <a:extLst>
              <a:ext uri="{FF2B5EF4-FFF2-40B4-BE49-F238E27FC236}">
                <a16:creationId xmlns:a16="http://schemas.microsoft.com/office/drawing/2014/main" id="{59CA87E3-C489-9547-995E-FDE960CEF0E5}"/>
              </a:ext>
            </a:extLst>
          </p:cNvPr>
          <p:cNvSpPr txBox="1"/>
          <p:nvPr/>
        </p:nvSpPr>
        <p:spPr>
          <a:xfrm>
            <a:off x="1076011" y="1122818"/>
            <a:ext cx="4425315" cy="584775"/>
          </a:xfrm>
          <a:prstGeom prst="rect">
            <a:avLst/>
          </a:prstGeom>
          <a:noFill/>
        </p:spPr>
        <p:txBody>
          <a:bodyPr wrap="square">
            <a:spAutoFit/>
          </a:bodyPr>
          <a:lstStyle/>
          <a:p>
            <a:pPr algn="ctr"/>
            <a:r>
              <a:rPr lang="en-US" sz="1600" b="1" dirty="0">
                <a:solidFill>
                  <a:schemeClr val="bg2">
                    <a:lumMod val="10000"/>
                  </a:schemeClr>
                </a:solidFill>
              </a:rPr>
              <a:t>Flow of Studies in the Development of </a:t>
            </a:r>
            <a:br>
              <a:rPr lang="en-US" sz="1600" b="1" dirty="0">
                <a:solidFill>
                  <a:schemeClr val="bg2">
                    <a:lumMod val="10000"/>
                  </a:schemeClr>
                </a:solidFill>
              </a:rPr>
            </a:br>
            <a:r>
              <a:rPr lang="en-US" sz="1600" b="1" dirty="0">
                <a:solidFill>
                  <a:schemeClr val="bg2">
                    <a:lumMod val="10000"/>
                  </a:schemeClr>
                </a:solidFill>
              </a:rPr>
              <a:t>the Next-generation mt-sDNA Test*</a:t>
            </a:r>
          </a:p>
        </p:txBody>
      </p:sp>
      <p:sp>
        <p:nvSpPr>
          <p:cNvPr id="14" name="TextBox 13">
            <a:extLst>
              <a:ext uri="{FF2B5EF4-FFF2-40B4-BE49-F238E27FC236}">
                <a16:creationId xmlns:a16="http://schemas.microsoft.com/office/drawing/2014/main" id="{B6AEE960-43BE-0825-AB69-5AD351C797F2}"/>
              </a:ext>
            </a:extLst>
          </p:cNvPr>
          <p:cNvSpPr txBox="1"/>
          <p:nvPr/>
        </p:nvSpPr>
        <p:spPr>
          <a:xfrm>
            <a:off x="5882550" y="2195289"/>
            <a:ext cx="5654947" cy="1000031"/>
          </a:xfrm>
          <a:prstGeom prst="rect">
            <a:avLst/>
          </a:prstGeom>
          <a:solidFill>
            <a:schemeClr val="bg2"/>
          </a:solidFill>
          <a:ln>
            <a:noFill/>
          </a:ln>
        </p:spPr>
        <p:txBody>
          <a:bodyPr wrap="square" bIns="396000" rtlCol="0">
            <a:spAutoFit/>
          </a:bodyPr>
          <a:lstStyle/>
          <a:p>
            <a:pPr marL="285750" indent="-285750">
              <a:buFont typeface="Arial" panose="020B0604020202020204" pitchFamily="34" charset="0"/>
              <a:buChar char="•"/>
            </a:pPr>
            <a:r>
              <a:rPr lang="en-US" sz="1200" dirty="0">
                <a:solidFill>
                  <a:schemeClr val="bg2">
                    <a:lumMod val="10000"/>
                  </a:schemeClr>
                </a:solidFill>
              </a:rPr>
              <a:t>Purpose: Identify high-performing markers </a:t>
            </a:r>
            <a:br>
              <a:rPr lang="en-US" sz="1200" dirty="0">
                <a:solidFill>
                  <a:schemeClr val="bg2">
                    <a:lumMod val="10000"/>
                  </a:schemeClr>
                </a:solidFill>
              </a:rPr>
            </a:br>
            <a:r>
              <a:rPr lang="en-US" sz="1200" dirty="0">
                <a:solidFill>
                  <a:schemeClr val="bg2">
                    <a:lumMod val="10000"/>
                  </a:schemeClr>
                </a:solidFill>
              </a:rPr>
              <a:t>for novel mt-sDNA panel</a:t>
            </a:r>
          </a:p>
          <a:p>
            <a:pPr marL="285750" indent="-285750">
              <a:buFont typeface="Arial" panose="020B0604020202020204" pitchFamily="34" charset="0"/>
              <a:buChar char="•"/>
            </a:pPr>
            <a:r>
              <a:rPr lang="en-US" sz="1200" dirty="0">
                <a:solidFill>
                  <a:schemeClr val="bg2">
                    <a:lumMod val="10000"/>
                  </a:schemeClr>
                </a:solidFill>
              </a:rPr>
              <a:t>Markers: 12 MDMs, Hb, </a:t>
            </a:r>
            <a:r>
              <a:rPr lang="en-US" sz="1200" i="1" dirty="0">
                <a:solidFill>
                  <a:schemeClr val="bg2">
                    <a:lumMod val="10000"/>
                  </a:schemeClr>
                </a:solidFill>
              </a:rPr>
              <a:t>ZDHHC1</a:t>
            </a:r>
            <a:r>
              <a:rPr lang="en-US" sz="1200" dirty="0">
                <a:solidFill>
                  <a:schemeClr val="bg2">
                    <a:lumMod val="10000"/>
                  </a:schemeClr>
                </a:solidFill>
              </a:rPr>
              <a:t> (reference)</a:t>
            </a:r>
          </a:p>
        </p:txBody>
      </p:sp>
      <p:sp>
        <p:nvSpPr>
          <p:cNvPr id="15" name="TextBox 14">
            <a:extLst>
              <a:ext uri="{FF2B5EF4-FFF2-40B4-BE49-F238E27FC236}">
                <a16:creationId xmlns:a16="http://schemas.microsoft.com/office/drawing/2014/main" id="{38956578-5815-04F3-362C-F93E4D378713}"/>
              </a:ext>
            </a:extLst>
          </p:cNvPr>
          <p:cNvSpPr txBox="1"/>
          <p:nvPr/>
        </p:nvSpPr>
        <p:spPr>
          <a:xfrm>
            <a:off x="5882551" y="3363832"/>
            <a:ext cx="2999446" cy="276999"/>
          </a:xfrm>
          <a:prstGeom prst="rect">
            <a:avLst/>
          </a:prstGeom>
          <a:solidFill>
            <a:schemeClr val="bg2"/>
          </a:solidFill>
          <a:ln>
            <a:noFill/>
          </a:ln>
        </p:spPr>
        <p:txBody>
          <a:bodyPr wrap="square" lIns="91440" tIns="45720" rIns="91440" bIns="45720" rtlCol="0" anchor="t">
            <a:spAutoFit/>
          </a:bodyPr>
          <a:lstStyle/>
          <a:p>
            <a:r>
              <a:rPr lang="en-US" sz="1200" dirty="0">
                <a:solidFill>
                  <a:schemeClr val="bg2">
                    <a:lumMod val="10000"/>
                  </a:schemeClr>
                </a:solidFill>
              </a:rPr>
              <a:t>Marker elimination (12 MDMs to 3 MDMs)</a:t>
            </a:r>
            <a:endParaRPr lang="en-US" sz="1200" baseline="30000" dirty="0">
              <a:solidFill>
                <a:schemeClr val="bg2">
                  <a:lumMod val="10000"/>
                </a:schemeClr>
              </a:solidFill>
            </a:endParaRPr>
          </a:p>
        </p:txBody>
      </p:sp>
      <p:sp>
        <p:nvSpPr>
          <p:cNvPr id="16" name="TextBox 15">
            <a:extLst>
              <a:ext uri="{FF2B5EF4-FFF2-40B4-BE49-F238E27FC236}">
                <a16:creationId xmlns:a16="http://schemas.microsoft.com/office/drawing/2014/main" id="{D4EE6ECF-7AEF-9AAE-6951-0F04F7242288}"/>
              </a:ext>
            </a:extLst>
          </p:cNvPr>
          <p:cNvSpPr txBox="1"/>
          <p:nvPr/>
        </p:nvSpPr>
        <p:spPr>
          <a:xfrm>
            <a:off x="5882550" y="4452565"/>
            <a:ext cx="5656525" cy="1015663"/>
          </a:xfrm>
          <a:prstGeom prst="rect">
            <a:avLst/>
          </a:prstGeom>
          <a:solidFill>
            <a:schemeClr val="bg2"/>
          </a:solidFill>
          <a:ln>
            <a:noFill/>
          </a:ln>
        </p:spPr>
        <p:txBody>
          <a:bodyPr wrap="square" rtlCol="0">
            <a:spAutoFit/>
          </a:bodyPr>
          <a:lstStyle/>
          <a:p>
            <a:pPr marL="285750" indent="-285750">
              <a:buFont typeface="Arial" panose="020B0604020202020204" pitchFamily="34" charset="0"/>
              <a:buChar char="•"/>
            </a:pPr>
            <a:r>
              <a:rPr lang="en-US" sz="1200">
                <a:solidFill>
                  <a:schemeClr val="bg2">
                    <a:lumMod val="10000"/>
                  </a:schemeClr>
                </a:solidFill>
              </a:rPr>
              <a:t>Purpose: Determine novel mt-</a:t>
            </a:r>
            <a:r>
              <a:rPr lang="en-US" sz="1200" err="1">
                <a:solidFill>
                  <a:schemeClr val="bg2">
                    <a:lumMod val="10000"/>
                  </a:schemeClr>
                </a:solidFill>
              </a:rPr>
              <a:t>sDNA</a:t>
            </a:r>
            <a:r>
              <a:rPr lang="en-US" sz="1200">
                <a:solidFill>
                  <a:schemeClr val="bg2">
                    <a:lumMod val="10000"/>
                  </a:schemeClr>
                </a:solidFill>
              </a:rPr>
              <a:t> panel </a:t>
            </a:r>
            <a:br>
              <a:rPr lang="en-US" sz="1200">
                <a:solidFill>
                  <a:schemeClr val="bg2">
                    <a:lumMod val="10000"/>
                  </a:schemeClr>
                </a:solidFill>
              </a:rPr>
            </a:br>
            <a:r>
              <a:rPr lang="en-US" sz="1200">
                <a:solidFill>
                  <a:schemeClr val="bg2">
                    <a:lumMod val="10000"/>
                  </a:schemeClr>
                </a:solidFill>
              </a:rPr>
              <a:t>performance</a:t>
            </a:r>
          </a:p>
          <a:p>
            <a:pPr marL="285750" indent="-285750">
              <a:buFont typeface="Arial" panose="020B0604020202020204" pitchFamily="34" charset="0"/>
              <a:buChar char="•"/>
            </a:pPr>
            <a:r>
              <a:rPr lang="en-US" sz="1200">
                <a:solidFill>
                  <a:schemeClr val="bg2">
                    <a:lumMod val="10000"/>
                  </a:schemeClr>
                </a:solidFill>
              </a:rPr>
              <a:t>Markers: 3 MDMs, Hb, </a:t>
            </a:r>
            <a:r>
              <a:rPr lang="en-US" sz="1200" i="1">
                <a:solidFill>
                  <a:schemeClr val="bg2">
                    <a:lumMod val="10000"/>
                  </a:schemeClr>
                </a:solidFill>
              </a:rPr>
              <a:t>ZDHHC1</a:t>
            </a:r>
            <a:r>
              <a:rPr lang="en-US" sz="1200">
                <a:solidFill>
                  <a:schemeClr val="bg2">
                    <a:lumMod val="10000"/>
                  </a:schemeClr>
                </a:solidFill>
              </a:rPr>
              <a:t> (reference)</a:t>
            </a:r>
          </a:p>
          <a:p>
            <a:pPr marL="285750" indent="-285750">
              <a:buFont typeface="Arial" panose="020B0604020202020204" pitchFamily="34" charset="0"/>
              <a:buChar char="•"/>
            </a:pPr>
            <a:r>
              <a:rPr lang="en-US" sz="1200">
                <a:solidFill>
                  <a:schemeClr val="bg2">
                    <a:lumMod val="10000"/>
                  </a:schemeClr>
                </a:solidFill>
              </a:rPr>
              <a:t>Emphasized small lesion size to better assess </a:t>
            </a:r>
            <a:br>
              <a:rPr lang="en-US" sz="1200">
                <a:solidFill>
                  <a:schemeClr val="bg2">
                    <a:lumMod val="10000"/>
                  </a:schemeClr>
                </a:solidFill>
              </a:rPr>
            </a:br>
            <a:r>
              <a:rPr lang="en-US" sz="1200">
                <a:solidFill>
                  <a:schemeClr val="bg2">
                    <a:lumMod val="10000"/>
                  </a:schemeClr>
                </a:solidFill>
              </a:rPr>
              <a:t>early detection</a:t>
            </a:r>
          </a:p>
        </p:txBody>
      </p:sp>
      <p:sp>
        <p:nvSpPr>
          <p:cNvPr id="17" name="TextBox 16">
            <a:extLst>
              <a:ext uri="{FF2B5EF4-FFF2-40B4-BE49-F238E27FC236}">
                <a16:creationId xmlns:a16="http://schemas.microsoft.com/office/drawing/2014/main" id="{DC1C6F95-03C0-BF63-0C12-793A73E186E3}"/>
              </a:ext>
            </a:extLst>
          </p:cNvPr>
          <p:cNvSpPr txBox="1"/>
          <p:nvPr/>
        </p:nvSpPr>
        <p:spPr>
          <a:xfrm>
            <a:off x="7203910" y="1895553"/>
            <a:ext cx="2999446" cy="261610"/>
          </a:xfrm>
          <a:prstGeom prst="rect">
            <a:avLst/>
          </a:prstGeom>
          <a:noFill/>
          <a:ln>
            <a:noFill/>
          </a:ln>
        </p:spPr>
        <p:txBody>
          <a:bodyPr wrap="square" rtlCol="0">
            <a:spAutoFit/>
          </a:bodyPr>
          <a:lstStyle/>
          <a:p>
            <a:pPr algn="ctr"/>
            <a:r>
              <a:rPr lang="en-US" sz="1050" b="1" i="1" dirty="0"/>
              <a:t>Phase I—Initial Marker Selection Study</a:t>
            </a:r>
            <a:endParaRPr lang="en-US" sz="1050" b="1" i="1" baseline="30000" dirty="0"/>
          </a:p>
        </p:txBody>
      </p:sp>
      <p:grpSp>
        <p:nvGrpSpPr>
          <p:cNvPr id="18" name="Group 17">
            <a:extLst>
              <a:ext uri="{FF2B5EF4-FFF2-40B4-BE49-F238E27FC236}">
                <a16:creationId xmlns:a16="http://schemas.microsoft.com/office/drawing/2014/main" id="{A34E95AF-765B-487A-C890-9C9B8D3F43D8}"/>
              </a:ext>
            </a:extLst>
          </p:cNvPr>
          <p:cNvGrpSpPr/>
          <p:nvPr/>
        </p:nvGrpSpPr>
        <p:grpSpPr>
          <a:xfrm>
            <a:off x="5773587" y="1847518"/>
            <a:ext cx="5860092" cy="3756659"/>
            <a:chOff x="5903283" y="1847518"/>
            <a:chExt cx="5860092" cy="3756659"/>
          </a:xfrm>
        </p:grpSpPr>
        <p:sp>
          <p:nvSpPr>
            <p:cNvPr id="19" name="Rectangle 18">
              <a:extLst>
                <a:ext uri="{FF2B5EF4-FFF2-40B4-BE49-F238E27FC236}">
                  <a16:creationId xmlns:a16="http://schemas.microsoft.com/office/drawing/2014/main" id="{E8A62A86-C74E-E905-2FBE-A50D6B58BE00}"/>
                </a:ext>
              </a:extLst>
            </p:cNvPr>
            <p:cNvSpPr/>
            <p:nvPr/>
          </p:nvSpPr>
          <p:spPr>
            <a:xfrm>
              <a:off x="5903283" y="1847518"/>
              <a:ext cx="5860092" cy="3756659"/>
            </a:xfrm>
            <a:prstGeom prst="rect">
              <a:avLst/>
            </a:prstGeom>
            <a:no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6E00578B-CF34-9D1F-ADE9-A1853615DAF4}"/>
                </a:ext>
              </a:extLst>
            </p:cNvPr>
            <p:cNvCxnSpPr>
              <a:cxnSpLocks/>
            </p:cNvCxnSpPr>
            <p:nvPr/>
          </p:nvCxnSpPr>
          <p:spPr>
            <a:xfrm>
              <a:off x="5903283" y="4196764"/>
              <a:ext cx="5860092" cy="0"/>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21" name="Straight Arrow Connector 20">
            <a:extLst>
              <a:ext uri="{FF2B5EF4-FFF2-40B4-BE49-F238E27FC236}">
                <a16:creationId xmlns:a16="http://schemas.microsoft.com/office/drawing/2014/main" id="{D56D09AD-C7C9-CAD5-3679-5D2A1B8151C9}"/>
              </a:ext>
            </a:extLst>
          </p:cNvPr>
          <p:cNvCxnSpPr>
            <a:cxnSpLocks/>
            <a:endCxn id="15" idx="0"/>
          </p:cNvCxnSpPr>
          <p:nvPr/>
        </p:nvCxnSpPr>
        <p:spPr>
          <a:xfrm>
            <a:off x="7382274" y="3195320"/>
            <a:ext cx="0" cy="168512"/>
          </a:xfrm>
          <a:prstGeom prst="straightConnector1">
            <a:avLst/>
          </a:prstGeom>
          <a:ln w="127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030D751-9D8A-B6BA-3559-0C5CCC763C15}"/>
              </a:ext>
            </a:extLst>
          </p:cNvPr>
          <p:cNvCxnSpPr>
            <a:cxnSpLocks/>
          </p:cNvCxnSpPr>
          <p:nvPr/>
        </p:nvCxnSpPr>
        <p:spPr>
          <a:xfrm>
            <a:off x="7382274" y="4099779"/>
            <a:ext cx="0" cy="340887"/>
          </a:xfrm>
          <a:prstGeom prst="straightConnector1">
            <a:avLst/>
          </a:prstGeom>
          <a:ln w="127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7D99224-BD4D-DA73-7972-A8F8FBE62B77}"/>
              </a:ext>
            </a:extLst>
          </p:cNvPr>
          <p:cNvSpPr txBox="1"/>
          <p:nvPr/>
        </p:nvSpPr>
        <p:spPr>
          <a:xfrm>
            <a:off x="7203910" y="4198740"/>
            <a:ext cx="2999446" cy="261610"/>
          </a:xfrm>
          <a:prstGeom prst="rect">
            <a:avLst/>
          </a:prstGeom>
          <a:noFill/>
          <a:ln>
            <a:noFill/>
          </a:ln>
        </p:spPr>
        <p:txBody>
          <a:bodyPr wrap="square" rtlCol="0">
            <a:spAutoFit/>
          </a:bodyPr>
          <a:lstStyle/>
          <a:p>
            <a:pPr algn="ctr"/>
            <a:r>
              <a:rPr lang="en-US" sz="1050" b="1" i="1" dirty="0"/>
              <a:t>Phase II—Verification study</a:t>
            </a:r>
            <a:endParaRPr lang="en-US" sz="1050" b="1" i="1" baseline="30000" dirty="0"/>
          </a:p>
        </p:txBody>
      </p:sp>
      <p:sp>
        <p:nvSpPr>
          <p:cNvPr id="24" name="TextBox 23">
            <a:extLst>
              <a:ext uri="{FF2B5EF4-FFF2-40B4-BE49-F238E27FC236}">
                <a16:creationId xmlns:a16="http://schemas.microsoft.com/office/drawing/2014/main" id="{AA0E8C2F-8AB8-DC2E-6C56-36C8B1C089D3}"/>
              </a:ext>
            </a:extLst>
          </p:cNvPr>
          <p:cNvSpPr txBox="1"/>
          <p:nvPr/>
        </p:nvSpPr>
        <p:spPr>
          <a:xfrm>
            <a:off x="9943103" y="1994925"/>
            <a:ext cx="1174802" cy="215444"/>
          </a:xfrm>
          <a:prstGeom prst="rect">
            <a:avLst/>
          </a:prstGeom>
          <a:noFill/>
          <a:ln>
            <a:noFill/>
          </a:ln>
        </p:spPr>
        <p:txBody>
          <a:bodyPr wrap="square" rtlCol="0">
            <a:spAutoFit/>
          </a:bodyPr>
          <a:lstStyle/>
          <a:p>
            <a:pPr algn="ctr"/>
            <a:r>
              <a:rPr lang="en-US" sz="800" dirty="0">
                <a:solidFill>
                  <a:schemeClr val="bg2">
                    <a:lumMod val="10000"/>
                  </a:schemeClr>
                </a:solidFill>
              </a:rPr>
              <a:t>Archived Samples</a:t>
            </a:r>
            <a:endParaRPr lang="en-US" sz="800" baseline="30000" dirty="0">
              <a:solidFill>
                <a:schemeClr val="bg2">
                  <a:lumMod val="10000"/>
                </a:schemeClr>
              </a:solidFill>
            </a:endParaRPr>
          </a:p>
        </p:txBody>
      </p:sp>
      <p:sp>
        <p:nvSpPr>
          <p:cNvPr id="25" name="TextBox 24">
            <a:extLst>
              <a:ext uri="{FF2B5EF4-FFF2-40B4-BE49-F238E27FC236}">
                <a16:creationId xmlns:a16="http://schemas.microsoft.com/office/drawing/2014/main" id="{F736DAC1-F369-523E-63B9-CC759D49868B}"/>
              </a:ext>
            </a:extLst>
          </p:cNvPr>
          <p:cNvSpPr txBox="1"/>
          <p:nvPr/>
        </p:nvSpPr>
        <p:spPr>
          <a:xfrm>
            <a:off x="9943103" y="4256862"/>
            <a:ext cx="1174802" cy="215444"/>
          </a:xfrm>
          <a:prstGeom prst="rect">
            <a:avLst/>
          </a:prstGeom>
          <a:noFill/>
          <a:ln>
            <a:noFill/>
          </a:ln>
        </p:spPr>
        <p:txBody>
          <a:bodyPr wrap="square" rtlCol="0">
            <a:spAutoFit/>
          </a:bodyPr>
          <a:lstStyle/>
          <a:p>
            <a:pPr algn="ctr"/>
            <a:r>
              <a:rPr lang="en-US" sz="800">
                <a:solidFill>
                  <a:schemeClr val="bg2">
                    <a:lumMod val="10000"/>
                  </a:schemeClr>
                </a:solidFill>
              </a:rPr>
              <a:t>Samples</a:t>
            </a:r>
            <a:endParaRPr lang="en-US" sz="800" baseline="30000">
              <a:solidFill>
                <a:schemeClr val="bg2">
                  <a:lumMod val="10000"/>
                </a:schemeClr>
              </a:solidFill>
            </a:endParaRPr>
          </a:p>
        </p:txBody>
      </p:sp>
      <p:cxnSp>
        <p:nvCxnSpPr>
          <p:cNvPr id="26" name="Straight Arrow Connector 25">
            <a:extLst>
              <a:ext uri="{FF2B5EF4-FFF2-40B4-BE49-F238E27FC236}">
                <a16:creationId xmlns:a16="http://schemas.microsoft.com/office/drawing/2014/main" id="{45EA3384-6819-4507-75B4-29D8079E705B}"/>
              </a:ext>
            </a:extLst>
          </p:cNvPr>
          <p:cNvCxnSpPr>
            <a:cxnSpLocks/>
          </p:cNvCxnSpPr>
          <p:nvPr/>
        </p:nvCxnSpPr>
        <p:spPr>
          <a:xfrm>
            <a:off x="7382274" y="3642207"/>
            <a:ext cx="0" cy="168512"/>
          </a:xfrm>
          <a:prstGeom prst="straightConnector1">
            <a:avLst/>
          </a:prstGeom>
          <a:ln w="127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Pentagon 3">
            <a:extLst>
              <a:ext uri="{FF2B5EF4-FFF2-40B4-BE49-F238E27FC236}">
                <a16:creationId xmlns:a16="http://schemas.microsoft.com/office/drawing/2014/main" id="{ABF9CB5E-B1EB-9DFE-E5FE-074632A37A08}"/>
              </a:ext>
            </a:extLst>
          </p:cNvPr>
          <p:cNvSpPr/>
          <p:nvPr/>
        </p:nvSpPr>
        <p:spPr>
          <a:xfrm>
            <a:off x="1374775" y="3458092"/>
            <a:ext cx="4251326" cy="540000"/>
          </a:xfrm>
          <a:prstGeom prst="homePlate">
            <a:avLst>
              <a:gd name="adj" fmla="val 80574"/>
            </a:avLst>
          </a:prstGeom>
          <a:solidFill>
            <a:schemeClr val="accent1">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a:t>Marker selection and verification in stool</a:t>
            </a:r>
          </a:p>
        </p:txBody>
      </p:sp>
      <p:sp>
        <p:nvSpPr>
          <p:cNvPr id="28" name="Text Placeholder 6">
            <a:extLst>
              <a:ext uri="{FF2B5EF4-FFF2-40B4-BE49-F238E27FC236}">
                <a16:creationId xmlns:a16="http://schemas.microsoft.com/office/drawing/2014/main" id="{D6CDD8BD-226D-9179-3545-17D266D8B80F}"/>
              </a:ext>
            </a:extLst>
          </p:cNvPr>
          <p:cNvSpPr txBox="1">
            <a:spLocks/>
          </p:cNvSpPr>
          <p:nvPr/>
        </p:nvSpPr>
        <p:spPr>
          <a:xfrm>
            <a:off x="352847" y="217869"/>
            <a:ext cx="11486306" cy="745230"/>
          </a:xfrm>
          <a:prstGeom prst="rect">
            <a:avLst/>
          </a:prstGeom>
        </p:spPr>
        <p:txBody>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a:t>Clinical Studies and Development Process for the Next-Generation mt-sDNA Biomarker Panel</a:t>
            </a:r>
          </a:p>
        </p:txBody>
      </p:sp>
      <p:sp>
        <p:nvSpPr>
          <p:cNvPr id="29" name="Text Placeholder 14">
            <a:extLst>
              <a:ext uri="{FF2B5EF4-FFF2-40B4-BE49-F238E27FC236}">
                <a16:creationId xmlns:a16="http://schemas.microsoft.com/office/drawing/2014/main" id="{82FE11E0-D1A0-0667-9FE3-B323F3DEB568}"/>
              </a:ext>
            </a:extLst>
          </p:cNvPr>
          <p:cNvSpPr txBox="1">
            <a:spLocks/>
          </p:cNvSpPr>
          <p:nvPr/>
        </p:nvSpPr>
        <p:spPr>
          <a:xfrm>
            <a:off x="352847" y="5712147"/>
            <a:ext cx="11486307" cy="1655566"/>
          </a:xfrm>
          <a:prstGeom prst="rect">
            <a:avLst/>
          </a:prstGeom>
        </p:spPr>
        <p:txBody>
          <a:bodyPr>
            <a:normAutofit/>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0"/>
              </a:spcBef>
              <a:buNone/>
            </a:pPr>
            <a:r>
              <a:rPr lang="en-US" sz="900" b="1" dirty="0">
                <a:solidFill>
                  <a:schemeClr val="bg2">
                    <a:lumMod val="10000"/>
                  </a:schemeClr>
                </a:solidFill>
                <a:cs typeface="Arial"/>
              </a:rPr>
              <a:t>Disclaimer: </a:t>
            </a:r>
            <a:r>
              <a:rPr lang="en-US" sz="900" dirty="0">
                <a:solidFill>
                  <a:schemeClr val="bg2">
                    <a:lumMod val="10000"/>
                  </a:schemeClr>
                </a:solidFill>
                <a:cs typeface="Arial"/>
              </a:rPr>
              <a:t>This technology is under development, and the features above describe current development goals. It has not been cleared or approved by the US Food and Drug Administration (FDA) or any other national regulatory authority</a:t>
            </a:r>
            <a:r>
              <a:rPr lang="en-US" sz="900" dirty="0">
                <a:solidFill>
                  <a:schemeClr val="tx2"/>
                </a:solidFill>
                <a:cs typeface="Arial"/>
              </a:rPr>
              <a:t>. </a:t>
            </a:r>
          </a:p>
          <a:p>
            <a:pPr marL="0" indent="0">
              <a:lnSpc>
                <a:spcPct val="120000"/>
              </a:lnSpc>
              <a:spcBef>
                <a:spcPts val="0"/>
              </a:spcBef>
              <a:buNone/>
            </a:pPr>
            <a:br>
              <a:rPr lang="en-US" sz="800" b="1" dirty="0">
                <a:solidFill>
                  <a:schemeClr val="tx2"/>
                </a:solidFill>
              </a:rPr>
            </a:br>
            <a:r>
              <a:rPr lang="en-US" sz="750" dirty="0">
                <a:solidFill>
                  <a:schemeClr val="tx2"/>
                </a:solidFill>
                <a:cs typeface="Arial"/>
              </a:rPr>
              <a:t>*This panel outlines the sequential flow of studies (ordered from top to bottom) and where this current study fits within the development process. </a:t>
            </a:r>
            <a:r>
              <a:rPr lang="en-US" sz="750" b="1" baseline="30000" dirty="0">
                <a:solidFill>
                  <a:schemeClr val="tx2"/>
                </a:solidFill>
                <a:cs typeface="Arial"/>
              </a:rPr>
              <a:t>†</a:t>
            </a:r>
            <a:r>
              <a:rPr lang="en-US" sz="750" dirty="0">
                <a:solidFill>
                  <a:schemeClr val="tx2"/>
                </a:solidFill>
                <a:cs typeface="Arial"/>
              </a:rPr>
              <a:t>Outlines the development process for the next-generation mt-sDNA panel, including the initial marker selection (phase I). and performance validation (phase II).</a:t>
            </a:r>
            <a:r>
              <a:rPr lang="en-US" sz="750" b="1" baseline="30000" dirty="0">
                <a:solidFill>
                  <a:schemeClr val="tx2"/>
                </a:solidFill>
                <a:cs typeface="Arial"/>
              </a:rPr>
              <a:t> </a:t>
            </a:r>
            <a:r>
              <a:rPr lang="en-US" sz="750" baseline="30000" dirty="0">
                <a:solidFill>
                  <a:schemeClr val="tx2"/>
                </a:solidFill>
                <a:cs typeface="Arial"/>
              </a:rPr>
              <a:t>‡</a:t>
            </a:r>
            <a:r>
              <a:rPr lang="en-US" sz="750" dirty="0">
                <a:solidFill>
                  <a:schemeClr val="tx2"/>
                </a:solidFill>
                <a:cs typeface="Arial"/>
              </a:rPr>
              <a:t>Samples collected prospectively.</a:t>
            </a:r>
          </a:p>
          <a:p>
            <a:pPr marL="0" indent="0">
              <a:lnSpc>
                <a:spcPct val="120000"/>
              </a:lnSpc>
              <a:spcBef>
                <a:spcPts val="0"/>
              </a:spcBef>
              <a:buNone/>
            </a:pPr>
            <a:r>
              <a:rPr lang="en-US" sz="750" b="1" dirty="0">
                <a:solidFill>
                  <a:schemeClr val="tx2"/>
                </a:solidFill>
                <a:cs typeface="Arial"/>
              </a:rPr>
              <a:t>APL: </a:t>
            </a:r>
            <a:r>
              <a:rPr lang="en-US" sz="750" dirty="0">
                <a:solidFill>
                  <a:schemeClr val="tx2"/>
                </a:solidFill>
                <a:cs typeface="Arial"/>
              </a:rPr>
              <a:t>advanced precancerous lesion;</a:t>
            </a:r>
            <a:r>
              <a:rPr lang="en-US" sz="750" b="1" dirty="0">
                <a:solidFill>
                  <a:schemeClr val="tx2"/>
                </a:solidFill>
                <a:cs typeface="Arial"/>
              </a:rPr>
              <a:t> CRC: </a:t>
            </a:r>
            <a:r>
              <a:rPr lang="en-US" sz="750" dirty="0">
                <a:solidFill>
                  <a:schemeClr val="tx2"/>
                </a:solidFill>
                <a:cs typeface="Arial"/>
              </a:rPr>
              <a:t>colorectal cancer; </a:t>
            </a:r>
            <a:r>
              <a:rPr lang="en-US" sz="750" b="1" dirty="0">
                <a:solidFill>
                  <a:schemeClr val="tx2"/>
                </a:solidFill>
                <a:cs typeface="Arial"/>
              </a:rPr>
              <a:t>FDA: </a:t>
            </a:r>
            <a:r>
              <a:rPr lang="en-US" sz="750" dirty="0">
                <a:solidFill>
                  <a:schemeClr val="tx2"/>
                </a:solidFill>
                <a:cs typeface="Arial"/>
              </a:rPr>
              <a:t>Food and Drug Administration; </a:t>
            </a:r>
            <a:r>
              <a:rPr lang="en-US" sz="750" b="1" dirty="0">
                <a:solidFill>
                  <a:schemeClr val="tx2"/>
                </a:solidFill>
                <a:cs typeface="Arial"/>
              </a:rPr>
              <a:t>Hb: </a:t>
            </a:r>
            <a:r>
              <a:rPr lang="en-US" sz="750" dirty="0">
                <a:solidFill>
                  <a:schemeClr val="tx2"/>
                </a:solidFill>
                <a:cs typeface="Arial"/>
              </a:rPr>
              <a:t>hemoglobin: </a:t>
            </a:r>
            <a:r>
              <a:rPr lang="en-US" sz="750" b="1" dirty="0">
                <a:solidFill>
                  <a:schemeClr val="tx2"/>
                </a:solidFill>
                <a:cs typeface="Arial"/>
              </a:rPr>
              <a:t>MDM: </a:t>
            </a:r>
            <a:r>
              <a:rPr lang="en-US" sz="750" dirty="0">
                <a:solidFill>
                  <a:schemeClr val="tx2"/>
                </a:solidFill>
                <a:cs typeface="Arial"/>
              </a:rPr>
              <a:t>methylated DNA marker; </a:t>
            </a:r>
            <a:r>
              <a:rPr lang="en-US" sz="750" b="1" dirty="0">
                <a:solidFill>
                  <a:schemeClr val="tx2"/>
                </a:solidFill>
                <a:cs typeface="Arial"/>
              </a:rPr>
              <a:t>mt-sDNA: </a:t>
            </a:r>
            <a:r>
              <a:rPr lang="en-US" sz="750" dirty="0">
                <a:solidFill>
                  <a:schemeClr val="tx2"/>
                </a:solidFill>
                <a:cs typeface="Arial"/>
              </a:rPr>
              <a:t>multitarget stool DNA; </a:t>
            </a:r>
            <a:r>
              <a:rPr lang="en-US" sz="750" b="1" dirty="0">
                <a:solidFill>
                  <a:schemeClr val="tx2"/>
                </a:solidFill>
                <a:cs typeface="Arial"/>
              </a:rPr>
              <a:t>US: </a:t>
            </a:r>
            <a:r>
              <a:rPr lang="en-US" sz="750" dirty="0">
                <a:solidFill>
                  <a:schemeClr val="tx2"/>
                </a:solidFill>
                <a:cs typeface="Arial"/>
              </a:rPr>
              <a:t>United States; </a:t>
            </a:r>
            <a:r>
              <a:rPr lang="en-US" sz="750" b="1" dirty="0">
                <a:solidFill>
                  <a:schemeClr val="tx2"/>
                </a:solidFill>
                <a:cs typeface="Arial"/>
              </a:rPr>
              <a:t>ZDHHC1: </a:t>
            </a:r>
            <a:r>
              <a:rPr lang="en-US" sz="750" dirty="0">
                <a:solidFill>
                  <a:schemeClr val="tx2"/>
                </a:solidFill>
                <a:cs typeface="Arial"/>
              </a:rPr>
              <a:t>zinc finger DHHC-type containing 1 gene.  </a:t>
            </a:r>
            <a:endParaRPr lang="en-US" sz="750" dirty="0">
              <a:solidFill>
                <a:schemeClr val="tx2"/>
              </a:solidFill>
            </a:endParaRPr>
          </a:p>
          <a:p>
            <a:pPr marL="0" indent="0">
              <a:lnSpc>
                <a:spcPct val="120000"/>
              </a:lnSpc>
              <a:spcBef>
                <a:spcPts val="0"/>
              </a:spcBef>
              <a:buNone/>
            </a:pPr>
            <a:r>
              <a:rPr lang="en-US" sz="750" dirty="0" err="1">
                <a:solidFill>
                  <a:schemeClr val="tx2"/>
                </a:solidFill>
                <a:cs typeface="Arial"/>
              </a:rPr>
              <a:t>Gagrat</a:t>
            </a:r>
            <a:r>
              <a:rPr lang="en-US" sz="750" dirty="0">
                <a:solidFill>
                  <a:schemeClr val="tx2"/>
                </a:solidFill>
                <a:cs typeface="Arial"/>
              </a:rPr>
              <a:t> ZD</a:t>
            </a:r>
            <a:r>
              <a:rPr lang="en-US" sz="750" dirty="0">
                <a:solidFill>
                  <a:schemeClr val="tx2"/>
                </a:solidFill>
              </a:rPr>
              <a:t>, et al. </a:t>
            </a:r>
            <a:r>
              <a:rPr lang="en-US" sz="750" i="1" dirty="0">
                <a:solidFill>
                  <a:schemeClr val="tx2"/>
                </a:solidFill>
                <a:cs typeface="Arial"/>
              </a:rPr>
              <a:t>Cancer Prev Res (Phila). </a:t>
            </a:r>
            <a:r>
              <a:rPr lang="en-US" sz="750" dirty="0">
                <a:solidFill>
                  <a:schemeClr val="tx2"/>
                </a:solidFill>
                <a:cs typeface="Arial"/>
              </a:rPr>
              <a:t>2024;17(3):119-126.</a:t>
            </a:r>
            <a:endParaRPr lang="en-US" sz="750" dirty="0">
              <a:solidFill>
                <a:schemeClr val="tx2"/>
              </a:solidFill>
            </a:endParaRPr>
          </a:p>
        </p:txBody>
      </p:sp>
      <p:sp>
        <p:nvSpPr>
          <p:cNvPr id="30" name="TextBox 29">
            <a:extLst>
              <a:ext uri="{FF2B5EF4-FFF2-40B4-BE49-F238E27FC236}">
                <a16:creationId xmlns:a16="http://schemas.microsoft.com/office/drawing/2014/main" id="{F58E44E1-D44F-1549-DB26-93DFB63CFB72}"/>
              </a:ext>
            </a:extLst>
          </p:cNvPr>
          <p:cNvSpPr txBox="1"/>
          <p:nvPr/>
        </p:nvSpPr>
        <p:spPr>
          <a:xfrm>
            <a:off x="5902105" y="1122486"/>
            <a:ext cx="5600700" cy="584775"/>
          </a:xfrm>
          <a:prstGeom prst="rect">
            <a:avLst/>
          </a:prstGeom>
          <a:noFill/>
        </p:spPr>
        <p:txBody>
          <a:bodyPr wrap="square">
            <a:spAutoFit/>
          </a:bodyPr>
          <a:lstStyle/>
          <a:p>
            <a:pPr algn="ctr"/>
            <a:r>
              <a:rPr lang="en-US" sz="1600" b="1" dirty="0">
                <a:solidFill>
                  <a:schemeClr val="bg2">
                    <a:lumMod val="10000"/>
                  </a:schemeClr>
                </a:solidFill>
              </a:rPr>
              <a:t>Process Graphic for Flow of Marker Selection and</a:t>
            </a:r>
          </a:p>
          <a:p>
            <a:pPr algn="ctr"/>
            <a:r>
              <a:rPr lang="en-US" sz="1600" b="1" dirty="0">
                <a:solidFill>
                  <a:schemeClr val="bg2">
                    <a:lumMod val="10000"/>
                  </a:schemeClr>
                </a:solidFill>
              </a:rPr>
              <a:t>Verification Studies</a:t>
            </a:r>
            <a:r>
              <a:rPr lang="en-US" sz="1600" b="1" baseline="30000" dirty="0">
                <a:solidFill>
                  <a:schemeClr val="bg2">
                    <a:lumMod val="10000"/>
                  </a:schemeClr>
                </a:solidFill>
              </a:rPr>
              <a:t>†</a:t>
            </a:r>
          </a:p>
        </p:txBody>
      </p:sp>
      <p:sp>
        <p:nvSpPr>
          <p:cNvPr id="31" name="TextBox 30">
            <a:extLst>
              <a:ext uri="{FF2B5EF4-FFF2-40B4-BE49-F238E27FC236}">
                <a16:creationId xmlns:a16="http://schemas.microsoft.com/office/drawing/2014/main" id="{3992976D-6CCB-BF32-89B2-6556B5567186}"/>
              </a:ext>
            </a:extLst>
          </p:cNvPr>
          <p:cNvSpPr txBox="1"/>
          <p:nvPr/>
        </p:nvSpPr>
        <p:spPr>
          <a:xfrm>
            <a:off x="5882551" y="3817536"/>
            <a:ext cx="4778141" cy="276999"/>
          </a:xfrm>
          <a:prstGeom prst="rect">
            <a:avLst/>
          </a:prstGeom>
          <a:solidFill>
            <a:schemeClr val="bg2"/>
          </a:solidFill>
          <a:ln>
            <a:noFill/>
          </a:ln>
        </p:spPr>
        <p:txBody>
          <a:bodyPr wrap="square" rtlCol="0">
            <a:spAutoFit/>
          </a:bodyPr>
          <a:lstStyle/>
          <a:p>
            <a:r>
              <a:rPr lang="en-US" sz="1200">
                <a:solidFill>
                  <a:schemeClr val="bg2">
                    <a:lumMod val="10000"/>
                  </a:schemeClr>
                </a:solidFill>
              </a:rPr>
              <a:t>Assay optimization (DNA capture, bisulfite conversion, DNA assays) </a:t>
            </a:r>
            <a:endParaRPr lang="en-US" sz="1200" baseline="30000">
              <a:solidFill>
                <a:schemeClr val="bg2">
                  <a:lumMod val="10000"/>
                </a:schemeClr>
              </a:solidFill>
            </a:endParaRPr>
          </a:p>
        </p:txBody>
      </p:sp>
      <p:graphicFrame>
        <p:nvGraphicFramePr>
          <p:cNvPr id="32" name="Table 31">
            <a:extLst>
              <a:ext uri="{FF2B5EF4-FFF2-40B4-BE49-F238E27FC236}">
                <a16:creationId xmlns:a16="http://schemas.microsoft.com/office/drawing/2014/main" id="{B0DA3DDD-1087-B700-6AC7-587A5D578F1E}"/>
              </a:ext>
            </a:extLst>
          </p:cNvPr>
          <p:cNvGraphicFramePr>
            <a:graphicFrameLocks noGrp="1"/>
          </p:cNvGraphicFramePr>
          <p:nvPr>
            <p:extLst>
              <p:ext uri="{D42A27DB-BD31-4B8C-83A1-F6EECF244321}">
                <p14:modId xmlns:p14="http://schemas.microsoft.com/office/powerpoint/2010/main" val="2771186858"/>
              </p:ext>
            </p:extLst>
          </p:nvPr>
        </p:nvGraphicFramePr>
        <p:xfrm>
          <a:off x="9553586" y="2210963"/>
          <a:ext cx="1967586" cy="975360"/>
        </p:xfrm>
        <a:graphic>
          <a:graphicData uri="http://schemas.openxmlformats.org/drawingml/2006/table">
            <a:tbl>
              <a:tblPr bandRow="1">
                <a:tableStyleId>{21E4AEA4-8DFA-4A89-87EB-49C32662AFE0}</a:tableStyleId>
              </a:tblPr>
              <a:tblGrid>
                <a:gridCol w="621039">
                  <a:extLst>
                    <a:ext uri="{9D8B030D-6E8A-4147-A177-3AD203B41FA5}">
                      <a16:colId xmlns:a16="http://schemas.microsoft.com/office/drawing/2014/main" val="3191783072"/>
                    </a:ext>
                  </a:extLst>
                </a:gridCol>
                <a:gridCol w="845507">
                  <a:extLst>
                    <a:ext uri="{9D8B030D-6E8A-4147-A177-3AD203B41FA5}">
                      <a16:colId xmlns:a16="http://schemas.microsoft.com/office/drawing/2014/main" val="758654120"/>
                    </a:ext>
                  </a:extLst>
                </a:gridCol>
                <a:gridCol w="501040">
                  <a:extLst>
                    <a:ext uri="{9D8B030D-6E8A-4147-A177-3AD203B41FA5}">
                      <a16:colId xmlns:a16="http://schemas.microsoft.com/office/drawing/2014/main" val="3492198310"/>
                    </a:ext>
                  </a:extLst>
                </a:gridCol>
              </a:tblGrid>
              <a:tr h="240883">
                <a:tc rowSpan="2">
                  <a:txBody>
                    <a:bodyPr/>
                    <a:lstStyle/>
                    <a:p>
                      <a:pPr algn="ctr"/>
                      <a:r>
                        <a:rPr lang="en-US" sz="1000" dirty="0">
                          <a:solidFill>
                            <a:schemeClr val="bg2">
                              <a:lumMod val="10000"/>
                            </a:schemeClr>
                          </a:solidFill>
                        </a:rPr>
                        <a:t>Case</a:t>
                      </a:r>
                    </a:p>
                  </a:txBody>
                  <a:tcPr anchor="ctr">
                    <a:solidFill>
                      <a:schemeClr val="tx2">
                        <a:lumMod val="20000"/>
                        <a:lumOff val="80000"/>
                      </a:schemeClr>
                    </a:solidFill>
                  </a:tcPr>
                </a:tc>
                <a:tc>
                  <a:txBody>
                    <a:bodyPr/>
                    <a:lstStyle/>
                    <a:p>
                      <a:pPr algn="ctr"/>
                      <a:r>
                        <a:rPr lang="en-US" sz="1000">
                          <a:solidFill>
                            <a:schemeClr val="bg2">
                              <a:lumMod val="10000"/>
                            </a:schemeClr>
                          </a:solidFill>
                        </a:rPr>
                        <a:t>CRC</a:t>
                      </a:r>
                    </a:p>
                  </a:txBody>
                  <a:tcPr anchor="ctr">
                    <a:solidFill>
                      <a:srgbClr val="E7EBEC"/>
                    </a:solidFill>
                  </a:tcPr>
                </a:tc>
                <a:tc>
                  <a:txBody>
                    <a:bodyPr/>
                    <a:lstStyle/>
                    <a:p>
                      <a:pPr algn="ctr"/>
                      <a:r>
                        <a:rPr lang="en-US" sz="1000">
                          <a:solidFill>
                            <a:schemeClr val="bg2">
                              <a:lumMod val="10000"/>
                            </a:schemeClr>
                          </a:solidFill>
                        </a:rPr>
                        <a:t>120</a:t>
                      </a:r>
                    </a:p>
                  </a:txBody>
                  <a:tcPr anchor="ctr">
                    <a:solidFill>
                      <a:srgbClr val="E7EBEC"/>
                    </a:solidFill>
                  </a:tcPr>
                </a:tc>
                <a:extLst>
                  <a:ext uri="{0D108BD9-81ED-4DB2-BD59-A6C34878D82A}">
                    <a16:rowId xmlns:a16="http://schemas.microsoft.com/office/drawing/2014/main" val="3140719694"/>
                  </a:ext>
                </a:extLst>
              </a:tr>
              <a:tr h="218485">
                <a:tc vMerge="1">
                  <a:txBody>
                    <a:bodyPr/>
                    <a:lstStyle/>
                    <a:p>
                      <a:endParaRPr lang="en-US"/>
                    </a:p>
                  </a:txBody>
                  <a:tcPr/>
                </a:tc>
                <a:tc>
                  <a:txBody>
                    <a:bodyPr/>
                    <a:lstStyle/>
                    <a:p>
                      <a:pPr algn="ctr"/>
                      <a:r>
                        <a:rPr lang="en-US" sz="1000" dirty="0">
                          <a:solidFill>
                            <a:schemeClr val="bg2">
                              <a:lumMod val="10000"/>
                            </a:schemeClr>
                          </a:solidFill>
                        </a:rPr>
                        <a:t>APL</a:t>
                      </a:r>
                    </a:p>
                  </a:txBody>
                  <a:tcPr anchor="ctr">
                    <a:solidFill>
                      <a:srgbClr val="E7EBEC"/>
                    </a:solidFill>
                  </a:tcPr>
                </a:tc>
                <a:tc>
                  <a:txBody>
                    <a:bodyPr/>
                    <a:lstStyle/>
                    <a:p>
                      <a:pPr algn="ctr"/>
                      <a:r>
                        <a:rPr lang="en-US" sz="1000">
                          <a:solidFill>
                            <a:schemeClr val="bg2">
                              <a:lumMod val="10000"/>
                            </a:schemeClr>
                          </a:solidFill>
                        </a:rPr>
                        <a:t>112</a:t>
                      </a:r>
                    </a:p>
                  </a:txBody>
                  <a:tcPr anchor="ctr">
                    <a:solidFill>
                      <a:srgbClr val="E7EBEC"/>
                    </a:solidFill>
                  </a:tcPr>
                </a:tc>
                <a:extLst>
                  <a:ext uri="{0D108BD9-81ED-4DB2-BD59-A6C34878D82A}">
                    <a16:rowId xmlns:a16="http://schemas.microsoft.com/office/drawing/2014/main" val="3776399396"/>
                  </a:ext>
                </a:extLst>
              </a:tr>
              <a:tr h="240883">
                <a:tc rowSpan="2">
                  <a:txBody>
                    <a:bodyPr/>
                    <a:lstStyle/>
                    <a:p>
                      <a:pPr algn="ctr"/>
                      <a:r>
                        <a:rPr lang="en-US" sz="1000" dirty="0">
                          <a:solidFill>
                            <a:schemeClr val="bg2">
                              <a:lumMod val="10000"/>
                            </a:schemeClr>
                          </a:solidFill>
                        </a:rPr>
                        <a:t>Control</a:t>
                      </a:r>
                    </a:p>
                  </a:txBody>
                  <a:tcPr anchor="ctr">
                    <a:solidFill>
                      <a:schemeClr val="tx2">
                        <a:lumMod val="20000"/>
                        <a:lumOff val="80000"/>
                      </a:schemeClr>
                    </a:solidFill>
                  </a:tcPr>
                </a:tc>
                <a:tc>
                  <a:txBody>
                    <a:bodyPr/>
                    <a:lstStyle/>
                    <a:p>
                      <a:pPr algn="ctr"/>
                      <a:r>
                        <a:rPr lang="en-US" sz="1000">
                          <a:solidFill>
                            <a:schemeClr val="bg2">
                              <a:lumMod val="10000"/>
                            </a:schemeClr>
                          </a:solidFill>
                        </a:rPr>
                        <a:t>Non-APL</a:t>
                      </a:r>
                    </a:p>
                  </a:txBody>
                  <a:tcPr anchor="ctr">
                    <a:solidFill>
                      <a:srgbClr val="E7EBEC"/>
                    </a:solidFill>
                  </a:tcPr>
                </a:tc>
                <a:tc>
                  <a:txBody>
                    <a:bodyPr/>
                    <a:lstStyle/>
                    <a:p>
                      <a:pPr algn="ctr"/>
                      <a:r>
                        <a:rPr lang="en-US" sz="1000">
                          <a:solidFill>
                            <a:schemeClr val="bg2">
                              <a:lumMod val="10000"/>
                            </a:schemeClr>
                          </a:solidFill>
                        </a:rPr>
                        <a:t>163</a:t>
                      </a:r>
                    </a:p>
                  </a:txBody>
                  <a:tcPr anchor="ctr">
                    <a:solidFill>
                      <a:srgbClr val="E7EBEC"/>
                    </a:solidFill>
                  </a:tcPr>
                </a:tc>
                <a:extLst>
                  <a:ext uri="{0D108BD9-81ED-4DB2-BD59-A6C34878D82A}">
                    <a16:rowId xmlns:a16="http://schemas.microsoft.com/office/drawing/2014/main" val="3862268801"/>
                  </a:ext>
                </a:extLst>
              </a:tr>
              <a:tr h="240883">
                <a:tc vMerge="1">
                  <a:txBody>
                    <a:bodyPr/>
                    <a:lstStyle/>
                    <a:p>
                      <a:endParaRPr lang="en-US"/>
                    </a:p>
                  </a:txBody>
                  <a:tcPr/>
                </a:tc>
                <a:tc>
                  <a:txBody>
                    <a:bodyPr/>
                    <a:lstStyle/>
                    <a:p>
                      <a:pPr algn="ctr"/>
                      <a:r>
                        <a:rPr lang="en-US" sz="1000">
                          <a:solidFill>
                            <a:schemeClr val="bg2">
                              <a:lumMod val="10000"/>
                            </a:schemeClr>
                          </a:solidFill>
                        </a:rPr>
                        <a:t>Negative</a:t>
                      </a:r>
                    </a:p>
                  </a:txBody>
                  <a:tcPr anchor="ctr">
                    <a:solidFill>
                      <a:srgbClr val="E7EBEC"/>
                    </a:solidFill>
                  </a:tcPr>
                </a:tc>
                <a:tc>
                  <a:txBody>
                    <a:bodyPr/>
                    <a:lstStyle/>
                    <a:p>
                      <a:pPr algn="ctr"/>
                      <a:r>
                        <a:rPr lang="en-US" sz="1000" dirty="0">
                          <a:solidFill>
                            <a:schemeClr val="bg2">
                              <a:lumMod val="10000"/>
                            </a:schemeClr>
                          </a:solidFill>
                        </a:rPr>
                        <a:t>327</a:t>
                      </a:r>
                    </a:p>
                  </a:txBody>
                  <a:tcPr anchor="ctr">
                    <a:solidFill>
                      <a:srgbClr val="E7EBEC"/>
                    </a:solidFill>
                  </a:tcPr>
                </a:tc>
                <a:extLst>
                  <a:ext uri="{0D108BD9-81ED-4DB2-BD59-A6C34878D82A}">
                    <a16:rowId xmlns:a16="http://schemas.microsoft.com/office/drawing/2014/main" val="2230508557"/>
                  </a:ext>
                </a:extLst>
              </a:tr>
            </a:tbl>
          </a:graphicData>
        </a:graphic>
      </p:graphicFrame>
      <p:graphicFrame>
        <p:nvGraphicFramePr>
          <p:cNvPr id="33" name="Table 32">
            <a:extLst>
              <a:ext uri="{FF2B5EF4-FFF2-40B4-BE49-F238E27FC236}">
                <a16:creationId xmlns:a16="http://schemas.microsoft.com/office/drawing/2014/main" id="{E762E21B-3749-C04A-FCEC-FDC9BF8612CE}"/>
              </a:ext>
            </a:extLst>
          </p:cNvPr>
          <p:cNvGraphicFramePr>
            <a:graphicFrameLocks noGrp="1"/>
          </p:cNvGraphicFramePr>
          <p:nvPr>
            <p:extLst>
              <p:ext uri="{D42A27DB-BD31-4B8C-83A1-F6EECF244321}">
                <p14:modId xmlns:p14="http://schemas.microsoft.com/office/powerpoint/2010/main" val="1484018843"/>
              </p:ext>
            </p:extLst>
          </p:nvPr>
        </p:nvGraphicFramePr>
        <p:xfrm>
          <a:off x="9553586" y="4473190"/>
          <a:ext cx="1967586" cy="975360"/>
        </p:xfrm>
        <a:graphic>
          <a:graphicData uri="http://schemas.openxmlformats.org/drawingml/2006/table">
            <a:tbl>
              <a:tblPr bandRow="1">
                <a:tableStyleId>{21E4AEA4-8DFA-4A89-87EB-49C32662AFE0}</a:tableStyleId>
              </a:tblPr>
              <a:tblGrid>
                <a:gridCol w="621039">
                  <a:extLst>
                    <a:ext uri="{9D8B030D-6E8A-4147-A177-3AD203B41FA5}">
                      <a16:colId xmlns:a16="http://schemas.microsoft.com/office/drawing/2014/main" val="3191783072"/>
                    </a:ext>
                  </a:extLst>
                </a:gridCol>
                <a:gridCol w="845507">
                  <a:extLst>
                    <a:ext uri="{9D8B030D-6E8A-4147-A177-3AD203B41FA5}">
                      <a16:colId xmlns:a16="http://schemas.microsoft.com/office/drawing/2014/main" val="758654120"/>
                    </a:ext>
                  </a:extLst>
                </a:gridCol>
                <a:gridCol w="501040">
                  <a:extLst>
                    <a:ext uri="{9D8B030D-6E8A-4147-A177-3AD203B41FA5}">
                      <a16:colId xmlns:a16="http://schemas.microsoft.com/office/drawing/2014/main" val="3492198310"/>
                    </a:ext>
                  </a:extLst>
                </a:gridCol>
              </a:tblGrid>
              <a:tr h="240883">
                <a:tc rowSpan="2">
                  <a:txBody>
                    <a:bodyPr/>
                    <a:lstStyle/>
                    <a:p>
                      <a:pPr algn="ctr"/>
                      <a:r>
                        <a:rPr lang="en-US" sz="1000" dirty="0">
                          <a:solidFill>
                            <a:schemeClr val="bg2">
                              <a:lumMod val="10000"/>
                            </a:schemeClr>
                          </a:solidFill>
                        </a:rPr>
                        <a:t>Case</a:t>
                      </a:r>
                    </a:p>
                  </a:txBody>
                  <a:tcPr anchor="ctr">
                    <a:solidFill>
                      <a:schemeClr val="tx2">
                        <a:lumMod val="20000"/>
                        <a:lumOff val="80000"/>
                      </a:schemeClr>
                    </a:solidFill>
                  </a:tcPr>
                </a:tc>
                <a:tc>
                  <a:txBody>
                    <a:bodyPr/>
                    <a:lstStyle/>
                    <a:p>
                      <a:pPr algn="ctr"/>
                      <a:r>
                        <a:rPr lang="en-US" sz="1000">
                          <a:solidFill>
                            <a:schemeClr val="bg2">
                              <a:lumMod val="10000"/>
                            </a:schemeClr>
                          </a:solidFill>
                        </a:rPr>
                        <a:t>CRC</a:t>
                      </a:r>
                    </a:p>
                  </a:txBody>
                  <a:tcPr anchor="ctr">
                    <a:solidFill>
                      <a:srgbClr val="E7EBEC"/>
                    </a:solidFill>
                  </a:tcPr>
                </a:tc>
                <a:tc>
                  <a:txBody>
                    <a:bodyPr/>
                    <a:lstStyle/>
                    <a:p>
                      <a:pPr algn="ctr"/>
                      <a:r>
                        <a:rPr lang="en-US" sz="1000">
                          <a:solidFill>
                            <a:schemeClr val="bg2">
                              <a:lumMod val="10000"/>
                            </a:schemeClr>
                          </a:solidFill>
                        </a:rPr>
                        <a:t>112</a:t>
                      </a:r>
                    </a:p>
                  </a:txBody>
                  <a:tcPr anchor="ctr">
                    <a:solidFill>
                      <a:srgbClr val="E7EBEC"/>
                    </a:solidFill>
                  </a:tcPr>
                </a:tc>
                <a:extLst>
                  <a:ext uri="{0D108BD9-81ED-4DB2-BD59-A6C34878D82A}">
                    <a16:rowId xmlns:a16="http://schemas.microsoft.com/office/drawing/2014/main" val="3140719694"/>
                  </a:ext>
                </a:extLst>
              </a:tr>
              <a:tr h="218485">
                <a:tc vMerge="1">
                  <a:txBody>
                    <a:bodyPr/>
                    <a:lstStyle/>
                    <a:p>
                      <a:endParaRPr lang="en-US"/>
                    </a:p>
                  </a:txBody>
                  <a:tcPr/>
                </a:tc>
                <a:tc>
                  <a:txBody>
                    <a:bodyPr/>
                    <a:lstStyle/>
                    <a:p>
                      <a:pPr algn="ctr"/>
                      <a:r>
                        <a:rPr lang="en-US" sz="1000">
                          <a:solidFill>
                            <a:schemeClr val="bg2">
                              <a:lumMod val="10000"/>
                            </a:schemeClr>
                          </a:solidFill>
                        </a:rPr>
                        <a:t>APL</a:t>
                      </a:r>
                      <a:r>
                        <a:rPr lang="en-US" sz="1000" baseline="30000">
                          <a:solidFill>
                            <a:schemeClr val="bg2">
                              <a:lumMod val="10000"/>
                            </a:schemeClr>
                          </a:solidFill>
                        </a:rPr>
                        <a:t>‡</a:t>
                      </a:r>
                    </a:p>
                  </a:txBody>
                  <a:tcPr anchor="ctr">
                    <a:solidFill>
                      <a:srgbClr val="E7EBEC"/>
                    </a:solidFill>
                  </a:tcPr>
                </a:tc>
                <a:tc>
                  <a:txBody>
                    <a:bodyPr/>
                    <a:lstStyle/>
                    <a:p>
                      <a:pPr algn="ctr"/>
                      <a:r>
                        <a:rPr lang="en-US" sz="1000">
                          <a:solidFill>
                            <a:schemeClr val="bg2">
                              <a:lumMod val="10000"/>
                            </a:schemeClr>
                          </a:solidFill>
                        </a:rPr>
                        <a:t>98</a:t>
                      </a:r>
                    </a:p>
                  </a:txBody>
                  <a:tcPr anchor="ctr">
                    <a:solidFill>
                      <a:srgbClr val="E7EBEC"/>
                    </a:solidFill>
                  </a:tcPr>
                </a:tc>
                <a:extLst>
                  <a:ext uri="{0D108BD9-81ED-4DB2-BD59-A6C34878D82A}">
                    <a16:rowId xmlns:a16="http://schemas.microsoft.com/office/drawing/2014/main" val="3776399396"/>
                  </a:ext>
                </a:extLst>
              </a:tr>
              <a:tr h="240883">
                <a:tc rowSpan="2">
                  <a:txBody>
                    <a:bodyPr/>
                    <a:lstStyle/>
                    <a:p>
                      <a:pPr algn="ctr"/>
                      <a:r>
                        <a:rPr lang="en-US" sz="1000" dirty="0">
                          <a:solidFill>
                            <a:schemeClr val="bg2">
                              <a:lumMod val="10000"/>
                            </a:schemeClr>
                          </a:solidFill>
                        </a:rPr>
                        <a:t>Control</a:t>
                      </a:r>
                    </a:p>
                  </a:txBody>
                  <a:tcPr anchor="ctr">
                    <a:solidFill>
                      <a:schemeClr val="tx2">
                        <a:lumMod val="20000"/>
                        <a:lumOff val="80000"/>
                      </a:schemeClr>
                    </a:solidFill>
                  </a:tcPr>
                </a:tc>
                <a:tc>
                  <a:txBody>
                    <a:bodyPr/>
                    <a:lstStyle/>
                    <a:p>
                      <a:pPr algn="ctr"/>
                      <a:r>
                        <a:rPr lang="en-US" sz="1000">
                          <a:solidFill>
                            <a:schemeClr val="bg2">
                              <a:lumMod val="10000"/>
                            </a:schemeClr>
                          </a:solidFill>
                        </a:rPr>
                        <a:t>Non-APL</a:t>
                      </a:r>
                      <a:r>
                        <a:rPr lang="en-US" sz="1000" baseline="30000">
                          <a:solidFill>
                            <a:schemeClr val="bg2">
                              <a:lumMod val="10000"/>
                            </a:schemeClr>
                          </a:solidFill>
                        </a:rPr>
                        <a:t>‡</a:t>
                      </a:r>
                      <a:endParaRPr lang="en-US" sz="1000">
                        <a:solidFill>
                          <a:schemeClr val="bg2">
                            <a:lumMod val="10000"/>
                          </a:schemeClr>
                        </a:solidFill>
                      </a:endParaRPr>
                    </a:p>
                  </a:txBody>
                  <a:tcPr anchor="ctr">
                    <a:solidFill>
                      <a:srgbClr val="E7EBEC"/>
                    </a:solidFill>
                  </a:tcPr>
                </a:tc>
                <a:tc>
                  <a:txBody>
                    <a:bodyPr/>
                    <a:lstStyle/>
                    <a:p>
                      <a:pPr algn="ctr"/>
                      <a:r>
                        <a:rPr lang="en-US" sz="1000">
                          <a:solidFill>
                            <a:schemeClr val="bg2">
                              <a:lumMod val="10000"/>
                            </a:schemeClr>
                          </a:solidFill>
                        </a:rPr>
                        <a:t>176</a:t>
                      </a:r>
                    </a:p>
                  </a:txBody>
                  <a:tcPr anchor="ctr">
                    <a:solidFill>
                      <a:srgbClr val="E7EBEC"/>
                    </a:solidFill>
                  </a:tcPr>
                </a:tc>
                <a:extLst>
                  <a:ext uri="{0D108BD9-81ED-4DB2-BD59-A6C34878D82A}">
                    <a16:rowId xmlns:a16="http://schemas.microsoft.com/office/drawing/2014/main" val="3862268801"/>
                  </a:ext>
                </a:extLst>
              </a:tr>
              <a:tr h="240883">
                <a:tc vMerge="1">
                  <a:txBody>
                    <a:bodyPr/>
                    <a:lstStyle/>
                    <a:p>
                      <a:endParaRPr lang="en-US"/>
                    </a:p>
                  </a:txBody>
                  <a:tcPr/>
                </a:tc>
                <a:tc>
                  <a:txBody>
                    <a:bodyPr/>
                    <a:lstStyle/>
                    <a:p>
                      <a:pPr algn="ctr"/>
                      <a:r>
                        <a:rPr lang="en-US" sz="1000" dirty="0">
                          <a:solidFill>
                            <a:schemeClr val="bg2">
                              <a:lumMod val="10000"/>
                            </a:schemeClr>
                          </a:solidFill>
                        </a:rPr>
                        <a:t>Negative</a:t>
                      </a:r>
                      <a:r>
                        <a:rPr lang="en-US" sz="1000" baseline="30000" dirty="0">
                          <a:solidFill>
                            <a:schemeClr val="bg2">
                              <a:lumMod val="10000"/>
                            </a:schemeClr>
                          </a:solidFill>
                        </a:rPr>
                        <a:t>‡</a:t>
                      </a:r>
                      <a:endParaRPr lang="en-US" sz="1000" dirty="0">
                        <a:solidFill>
                          <a:schemeClr val="bg2">
                            <a:lumMod val="10000"/>
                          </a:schemeClr>
                        </a:solidFill>
                      </a:endParaRPr>
                    </a:p>
                  </a:txBody>
                  <a:tcPr anchor="ctr">
                    <a:solidFill>
                      <a:srgbClr val="E7EBEC"/>
                    </a:solidFill>
                  </a:tcPr>
                </a:tc>
                <a:tc>
                  <a:txBody>
                    <a:bodyPr/>
                    <a:lstStyle/>
                    <a:p>
                      <a:pPr algn="ctr"/>
                      <a:r>
                        <a:rPr lang="en-US" sz="1000" dirty="0">
                          <a:solidFill>
                            <a:schemeClr val="bg2">
                              <a:lumMod val="10000"/>
                            </a:schemeClr>
                          </a:solidFill>
                        </a:rPr>
                        <a:t>391</a:t>
                      </a:r>
                    </a:p>
                  </a:txBody>
                  <a:tcPr anchor="ctr">
                    <a:solidFill>
                      <a:srgbClr val="E7EBEC"/>
                    </a:solidFill>
                  </a:tcPr>
                </a:tc>
                <a:extLst>
                  <a:ext uri="{0D108BD9-81ED-4DB2-BD59-A6C34878D82A}">
                    <a16:rowId xmlns:a16="http://schemas.microsoft.com/office/drawing/2014/main" val="2230508557"/>
                  </a:ext>
                </a:extLst>
              </a:tr>
            </a:tbl>
          </a:graphicData>
        </a:graphic>
      </p:graphicFrame>
    </p:spTree>
    <p:extLst>
      <p:ext uri="{BB962C8B-B14F-4D97-AF65-F5344CB8AC3E}">
        <p14:creationId xmlns:p14="http://schemas.microsoft.com/office/powerpoint/2010/main" val="67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4BF6-C645-135B-935D-A74AF7AF3757}"/>
              </a:ext>
            </a:extLst>
          </p:cNvPr>
          <p:cNvSpPr>
            <a:spLocks noGrp="1"/>
          </p:cNvSpPr>
          <p:nvPr>
            <p:ph type="title"/>
          </p:nvPr>
        </p:nvSpPr>
        <p:spPr>
          <a:xfrm>
            <a:off x="448672" y="2497442"/>
            <a:ext cx="11294655" cy="950976"/>
          </a:xfrm>
        </p:spPr>
        <p:txBody>
          <a:bodyPr/>
          <a:lstStyle/>
          <a:p>
            <a:pPr algn="ctr"/>
            <a:r>
              <a:rPr kumimoji="0" lang="en-US" sz="3200" b="0" i="0" u="none" strike="noStrike" kern="1200" cap="none" spc="0" normalizeH="0" baseline="0" noProof="0" dirty="0">
                <a:ln>
                  <a:noFill/>
                </a:ln>
                <a:effectLst/>
                <a:uLnTx/>
                <a:uFillTx/>
                <a:latin typeface="Arial"/>
                <a:ea typeface="+mn-ea"/>
                <a:cs typeface="Arial" panose="020B0604020202020204" pitchFamily="34" charset="0"/>
              </a:rPr>
              <a:t>Validation of t</a:t>
            </a:r>
            <a:r>
              <a:rPr lang="en-US" sz="3200" b="0" dirty="0">
                <a:latin typeface="Arial"/>
              </a:rPr>
              <a:t>he </a:t>
            </a:r>
            <a:br>
              <a:rPr lang="en-US" sz="3200" b="0" dirty="0">
                <a:latin typeface="Arial"/>
              </a:rPr>
            </a:br>
            <a:r>
              <a:rPr kumimoji="0" lang="en-US" sz="3200" b="0" i="0" u="none" strike="noStrike" kern="1200" cap="none" spc="0" normalizeH="0" baseline="0" noProof="0" dirty="0">
                <a:ln>
                  <a:noFill/>
                </a:ln>
                <a:effectLst/>
                <a:uLnTx/>
                <a:uFillTx/>
                <a:latin typeface="Arial"/>
                <a:ea typeface="+mn-ea"/>
                <a:cs typeface="Arial" panose="020B0604020202020204" pitchFamily="34" charset="0"/>
              </a:rPr>
              <a:t>Next-Generation mt-sDNA Test</a:t>
            </a:r>
            <a:endParaRPr lang="en-US" sz="3200" b="0" dirty="0"/>
          </a:p>
        </p:txBody>
      </p:sp>
    </p:spTree>
    <p:extLst>
      <p:ext uri="{BB962C8B-B14F-4D97-AF65-F5344CB8AC3E}">
        <p14:creationId xmlns:p14="http://schemas.microsoft.com/office/powerpoint/2010/main" val="121166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3391C-06B4-749D-E7E9-AE242AABA52A}"/>
              </a:ext>
            </a:extLst>
          </p:cNvPr>
          <p:cNvSpPr>
            <a:spLocks noGrp="1"/>
          </p:cNvSpPr>
          <p:nvPr>
            <p:ph type="title"/>
          </p:nvPr>
        </p:nvSpPr>
        <p:spPr>
          <a:xfrm>
            <a:off x="338139" y="215139"/>
            <a:ext cx="11294655" cy="660624"/>
          </a:xfrm>
        </p:spPr>
        <p:txBody>
          <a:bodyPr/>
          <a:lstStyle/>
          <a:p>
            <a:r>
              <a:rPr lang="en-US" dirty="0"/>
              <a:t>Validation Of Novel Biomarkers</a:t>
            </a:r>
          </a:p>
        </p:txBody>
      </p:sp>
      <p:sp>
        <p:nvSpPr>
          <p:cNvPr id="3" name="Rectangle 2">
            <a:extLst>
              <a:ext uri="{FF2B5EF4-FFF2-40B4-BE49-F238E27FC236}">
                <a16:creationId xmlns:a16="http://schemas.microsoft.com/office/drawing/2014/main" id="{1B45C7E4-7C13-AF57-3123-19E848E710F2}"/>
              </a:ext>
            </a:extLst>
          </p:cNvPr>
          <p:cNvSpPr/>
          <p:nvPr/>
        </p:nvSpPr>
        <p:spPr>
          <a:xfrm>
            <a:off x="457200" y="1796794"/>
            <a:ext cx="2088711" cy="1440086"/>
          </a:xfrm>
          <a:prstGeom prst="rect">
            <a:avLst/>
          </a:prstGeom>
          <a:solidFill>
            <a:schemeClr val="accent1">
              <a:lumMod val="20000"/>
              <a:lumOff val="80000"/>
            </a:schemeClr>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marL="0" marR="0" lvl="0" indent="0" algn="ctr" defTabSz="304792"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3" normalizeH="0" baseline="0" noProof="0">
                <a:ln>
                  <a:noFill/>
                </a:ln>
                <a:solidFill>
                  <a:schemeClr val="bg2">
                    <a:lumMod val="10000"/>
                  </a:schemeClr>
                </a:solidFill>
                <a:effectLst/>
                <a:uLnTx/>
                <a:uFillTx/>
                <a:latin typeface="Arial" panose="020B0604020202020204" pitchFamily="34" charset="0"/>
                <a:ea typeface="+mn-ea"/>
                <a:cs typeface="Arial" panose="020B0604020202020204" pitchFamily="34" charset="0"/>
              </a:rPr>
              <a:t>Algorithm development</a:t>
            </a:r>
            <a:r>
              <a:rPr kumimoji="0" lang="en-US" sz="1600" b="1" i="0" u="none" strike="noStrike" kern="1200" cap="none" spc="13" normalizeH="0" baseline="30000" noProof="0">
                <a:ln>
                  <a:noFill/>
                </a:ln>
                <a:solidFill>
                  <a:schemeClr val="bg2">
                    <a:lumMod val="10000"/>
                  </a:schemeClr>
                </a:solidFill>
                <a:effectLst/>
                <a:uLnTx/>
                <a:uFillTx/>
                <a:latin typeface="Arial" panose="020B0604020202020204" pitchFamily="34" charset="0"/>
                <a:ea typeface="+mn-ea"/>
                <a:cs typeface="Arial" panose="020B0604020202020204" pitchFamily="34" charset="0"/>
              </a:rPr>
              <a:t>1,2</a:t>
            </a:r>
          </a:p>
        </p:txBody>
      </p:sp>
      <p:sp>
        <p:nvSpPr>
          <p:cNvPr id="4" name="Rectangle 3">
            <a:extLst>
              <a:ext uri="{FF2B5EF4-FFF2-40B4-BE49-F238E27FC236}">
                <a16:creationId xmlns:a16="http://schemas.microsoft.com/office/drawing/2014/main" id="{D661C79B-DC82-E135-5397-2B715BE9B58A}"/>
              </a:ext>
            </a:extLst>
          </p:cNvPr>
          <p:cNvSpPr/>
          <p:nvPr/>
        </p:nvSpPr>
        <p:spPr>
          <a:xfrm>
            <a:off x="457200" y="3324509"/>
            <a:ext cx="2088711" cy="2200602"/>
          </a:xfrm>
          <a:prstGeom prst="rect">
            <a:avLst/>
          </a:prstGeom>
          <a:solidFill>
            <a:schemeClr val="accent1">
              <a:lumMod val="75000"/>
            </a:schemeClr>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marL="0" marR="0" lvl="0" indent="0" algn="ctr" defTabSz="304792"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3" normalizeH="0" baseline="0" noProof="0">
                <a:ln>
                  <a:noFill/>
                </a:ln>
                <a:solidFill>
                  <a:prstClr val="white"/>
                </a:solidFill>
                <a:effectLst/>
                <a:uLnTx/>
                <a:uFillTx/>
                <a:latin typeface="Arial" panose="020B0604020202020204" pitchFamily="34" charset="0"/>
                <a:ea typeface="+mn-ea"/>
                <a:cs typeface="Arial" panose="020B0604020202020204" pitchFamily="34" charset="0"/>
              </a:rPr>
              <a:t>Performance evaluation/</a:t>
            </a:r>
            <a:br>
              <a:rPr kumimoji="0" lang="en-US" sz="1600" b="1" i="0" u="none" strike="noStrike" kern="1200" cap="none" spc="13" normalizeH="0" baseline="0" noProof="0">
                <a:ln>
                  <a:noFill/>
                </a:ln>
                <a:solidFill>
                  <a:prstClr val="white"/>
                </a:solidFill>
                <a:effectLst/>
                <a:uLnTx/>
                <a:uFillTx/>
                <a:latin typeface="Arial" panose="020B0604020202020204" pitchFamily="34" charset="0"/>
                <a:ea typeface="+mn-ea"/>
                <a:cs typeface="Arial" panose="020B0604020202020204" pitchFamily="34" charset="0"/>
              </a:rPr>
            </a:br>
            <a:r>
              <a:rPr kumimoji="0" lang="en-US" sz="1600" b="1" i="0" u="none" strike="noStrike" kern="1200" cap="none" spc="13" normalizeH="0" baseline="0" noProof="0">
                <a:ln>
                  <a:noFill/>
                </a:ln>
                <a:solidFill>
                  <a:prstClr val="white"/>
                </a:solidFill>
                <a:effectLst/>
                <a:uLnTx/>
                <a:uFillTx/>
                <a:latin typeface="Arial" panose="020B0604020202020204" pitchFamily="34" charset="0"/>
                <a:ea typeface="+mn-ea"/>
                <a:cs typeface="Arial" panose="020B0604020202020204" pitchFamily="34" charset="0"/>
              </a:rPr>
              <a:t>validation with DeeP-C samples</a:t>
            </a:r>
            <a:r>
              <a:rPr kumimoji="0" lang="en-US" sz="1600" b="1" i="0" u="none" strike="noStrike" kern="1200" cap="none" spc="13" normalizeH="0" baseline="30000" noProof="0">
                <a:ln>
                  <a:noFill/>
                </a:ln>
                <a:solidFill>
                  <a:prstClr val="white"/>
                </a:solidFill>
                <a:effectLst/>
                <a:uLnTx/>
                <a:uFillTx/>
                <a:latin typeface="Arial" panose="020B0604020202020204" pitchFamily="34" charset="0"/>
                <a:ea typeface="+mn-ea"/>
                <a:cs typeface="Arial" panose="020B0604020202020204" pitchFamily="34" charset="0"/>
              </a:rPr>
              <a:t>1</a:t>
            </a:r>
            <a:r>
              <a:rPr kumimoji="0" lang="en-US" sz="1600" b="1" i="0" u="none" strike="noStrike" kern="1200" cap="none" spc="13" normalizeH="0" baseline="0" noProof="0">
                <a:ln>
                  <a:noFill/>
                </a:ln>
                <a:solidFill>
                  <a:prstClr val="white"/>
                </a:solidFill>
                <a:effectLst/>
                <a:uLnTx/>
                <a:uFillTx/>
                <a:latin typeface="Arial" panose="020B0604020202020204" pitchFamily="34" charset="0"/>
                <a:ea typeface="+mn-ea"/>
                <a:cs typeface="Arial" panose="020B0604020202020204" pitchFamily="34" charset="0"/>
              </a:rPr>
              <a:t> </a:t>
            </a:r>
          </a:p>
        </p:txBody>
      </p:sp>
      <p:sp>
        <p:nvSpPr>
          <p:cNvPr id="5" name="TextBox 4">
            <a:extLst>
              <a:ext uri="{FF2B5EF4-FFF2-40B4-BE49-F238E27FC236}">
                <a16:creationId xmlns:a16="http://schemas.microsoft.com/office/drawing/2014/main" id="{D6E85EC6-7F71-B902-61EA-EDFC14C0D76A}"/>
              </a:ext>
            </a:extLst>
          </p:cNvPr>
          <p:cNvSpPr txBox="1"/>
          <p:nvPr/>
        </p:nvSpPr>
        <p:spPr>
          <a:xfrm>
            <a:off x="2716306" y="2011650"/>
            <a:ext cx="8618277" cy="892552"/>
          </a:xfrm>
          <a:prstGeom prst="rect">
            <a:avLst/>
          </a:prstGeom>
          <a:noFill/>
          <a:ln>
            <a:noFill/>
          </a:ln>
        </p:spPr>
        <p:txBody>
          <a:bodyPr wrap="square" lIns="91440" tIns="45720" rIns="91440" bIns="45720" rtlCol="0" anchor="t">
            <a:spAutoFit/>
          </a:bodyPr>
          <a:lstStyle/>
          <a:p>
            <a:pPr marL="171450" marR="0" lvl="0" indent="-171450"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Arial"/>
                <a:cs typeface="Arial"/>
              </a:rPr>
              <a:t>Development: </a:t>
            </a:r>
            <a:r>
              <a:rPr kumimoji="0" lang="en-US" sz="1400" b="0" i="0" u="none" strike="noStrike" kern="1200" cap="none" spc="0" normalizeH="0" baseline="0" noProof="0" dirty="0">
                <a:ln>
                  <a:noFill/>
                </a:ln>
                <a:solidFill>
                  <a:srgbClr val="000000"/>
                </a:solidFill>
                <a:effectLst/>
                <a:uLnTx/>
                <a:uFillTx/>
                <a:latin typeface="Arial"/>
                <a:cs typeface="Arial"/>
              </a:rPr>
              <a:t>New optimized biomarker panel, algorithm, and clinical decision cutoff values</a:t>
            </a:r>
            <a:endParaRPr kumimoji="0" lang="en-US" sz="1400" b="1" i="0" u="none" strike="noStrike" kern="1200" cap="none" spc="0" normalizeH="0" baseline="0" noProof="0" dirty="0">
              <a:ln>
                <a:noFill/>
              </a:ln>
              <a:solidFill>
                <a:srgbClr val="000000"/>
              </a:solidFill>
              <a:effectLst/>
              <a:uLnTx/>
              <a:uFillTx/>
              <a:latin typeface="Arial"/>
              <a:cs typeface="Arial"/>
            </a:endParaRPr>
          </a:p>
          <a:p>
            <a:pPr marL="171450" marR="0" lvl="0" indent="-171450"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Arial"/>
                <a:cs typeface="Arial"/>
              </a:rPr>
              <a:t>Novel biomarkers: </a:t>
            </a:r>
            <a:r>
              <a:rPr kumimoji="0" lang="en-US" sz="1400" b="0" i="0" u="none" strike="noStrike" kern="1200" cap="none" spc="0" normalizeH="0" baseline="0" noProof="0" dirty="0">
                <a:ln>
                  <a:noFill/>
                </a:ln>
                <a:solidFill>
                  <a:srgbClr val="000000"/>
                </a:solidFill>
                <a:effectLst/>
                <a:uLnTx/>
                <a:uFillTx/>
                <a:latin typeface="Arial"/>
                <a:cs typeface="Arial"/>
              </a:rPr>
              <a:t>Methylated DNA markers (MDMs) and a reference MDM (</a:t>
            </a:r>
            <a:r>
              <a:rPr kumimoji="0" lang="en-US" sz="1400" b="0" i="1" u="none" strike="noStrike" kern="1200" cap="none" spc="0" normalizeH="0" baseline="0" noProof="0" dirty="0">
                <a:ln>
                  <a:noFill/>
                </a:ln>
                <a:solidFill>
                  <a:srgbClr val="000000"/>
                </a:solidFill>
                <a:effectLst/>
                <a:uLnTx/>
                <a:uFillTx/>
                <a:latin typeface="Arial"/>
                <a:cs typeface="Arial"/>
              </a:rPr>
              <a:t>ZDHHC1</a:t>
            </a:r>
            <a:r>
              <a:rPr kumimoji="0" lang="en-US" sz="1400" b="0" i="0" u="none" strike="noStrike" kern="1200" cap="none" spc="0" normalizeH="0" baseline="0" noProof="0" dirty="0">
                <a:ln>
                  <a:noFill/>
                </a:ln>
                <a:solidFill>
                  <a:srgbClr val="000000"/>
                </a:solidFill>
                <a:effectLst/>
                <a:uLnTx/>
                <a:uFillTx/>
                <a:latin typeface="Arial"/>
                <a:cs typeface="Arial"/>
              </a:rPr>
              <a:t>) and hemoglobin</a:t>
            </a:r>
            <a:endParaRPr lang="en-US" sz="1400" dirty="0">
              <a:solidFill>
                <a:srgbClr val="000000"/>
              </a:solidFill>
              <a:latin typeface="Arial"/>
              <a:cs typeface="Arial"/>
            </a:endParaRPr>
          </a:p>
          <a:p>
            <a:pPr marL="171450" indent="-171450" defTabSz="914377">
              <a:spcAft>
                <a:spcPts val="600"/>
              </a:spcAft>
              <a:buFont typeface="Arial" panose="020B0604020202020204" pitchFamily="34" charset="0"/>
              <a:buChar char="•"/>
              <a:defRPr/>
            </a:pPr>
            <a:r>
              <a:rPr kumimoji="0" lang="en-US" sz="1400" b="1" i="0" u="none" strike="noStrike" kern="1200" cap="none" spc="0" normalizeH="0" baseline="0" noProof="0" dirty="0">
                <a:ln>
                  <a:noFill/>
                </a:ln>
                <a:solidFill>
                  <a:srgbClr val="000000"/>
                </a:solidFill>
                <a:effectLst/>
                <a:uLnTx/>
                <a:uFillTx/>
                <a:latin typeface="Arial"/>
                <a:cs typeface="Arial"/>
              </a:rPr>
              <a:t>Training set: </a:t>
            </a:r>
            <a:r>
              <a:rPr kumimoji="0" lang="en-US" sz="1400" b="0" i="0" u="none" strike="noStrike" kern="1200" cap="none" spc="0" normalizeH="0" baseline="0" noProof="0" dirty="0">
                <a:ln>
                  <a:noFill/>
                </a:ln>
                <a:solidFill>
                  <a:srgbClr val="000000"/>
                </a:solidFill>
                <a:effectLst/>
                <a:uLnTx/>
                <a:uFillTx/>
                <a:latin typeface="Arial"/>
                <a:cs typeface="Arial"/>
              </a:rPr>
              <a:t>3011 samples from 2 CRC screening </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studies (</a:t>
            </a:r>
            <a:r>
              <a:rPr lang="en-US" sz="1400" dirty="0">
                <a:solidFill>
                  <a:schemeClr val="bg2">
                    <a:lumMod val="10000"/>
                  </a:schemeClr>
                </a:solidFill>
                <a:latin typeface="Arial"/>
                <a:cs typeface="Arial"/>
              </a:rPr>
              <a:t>ACT Bold and ACT Fast)</a:t>
            </a:r>
            <a:endParaRPr kumimoji="0" lang="en-US" sz="1400" b="0" i="0" u="none" strike="noStrike" kern="1200" cap="none" spc="0" normalizeH="0" baseline="3000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F207EE63-1E77-0CC8-7716-FD5EE861CF09}"/>
              </a:ext>
            </a:extLst>
          </p:cNvPr>
          <p:cNvSpPr txBox="1"/>
          <p:nvPr/>
        </p:nvSpPr>
        <p:spPr>
          <a:xfrm>
            <a:off x="2716306" y="3324509"/>
            <a:ext cx="8689631" cy="2200602"/>
          </a:xfrm>
          <a:prstGeom prst="rect">
            <a:avLst/>
          </a:prstGeom>
          <a:noFill/>
          <a:ln>
            <a:noFill/>
          </a:ln>
        </p:spPr>
        <p:txBody>
          <a:bodyPr wrap="square" lIns="91440" tIns="45720" rIns="91440" bIns="45720" rtlCol="0" anchor="t">
            <a:spAutoFit/>
          </a:bodyPr>
          <a:lstStyle/>
          <a:p>
            <a:pPr marL="171450" indent="-171450" defTabSz="914377">
              <a:spcAft>
                <a:spcPts val="600"/>
              </a:spcAft>
              <a:buFont typeface="Arial" panose="020B0604020202020204" pitchFamily="34" charset="0"/>
              <a:buChar char="•"/>
              <a:defRPr/>
            </a:pPr>
            <a:r>
              <a:rPr kumimoji="0" lang="en-US" sz="1400" b="1" i="0" u="none" strike="noStrike" kern="1200" cap="none" spc="0" normalizeH="0" baseline="0" noProof="0" dirty="0">
                <a:ln>
                  <a:noFill/>
                </a:ln>
                <a:solidFill>
                  <a:schemeClr val="bg2">
                    <a:lumMod val="10000"/>
                  </a:schemeClr>
                </a:solidFill>
                <a:effectLst/>
                <a:uLnTx/>
                <a:uFillTx/>
                <a:latin typeface="Arial"/>
                <a:cs typeface="Arial"/>
              </a:rPr>
              <a:t>Validation:</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 The next-generation mt-</a:t>
            </a:r>
            <a:r>
              <a:rPr kumimoji="0" lang="en-US" sz="1400" b="0" i="0" u="none" strike="noStrike" kern="1200" cap="none" spc="0" normalizeH="0" baseline="0" noProof="0" dirty="0" err="1">
                <a:ln>
                  <a:noFill/>
                </a:ln>
                <a:solidFill>
                  <a:schemeClr val="bg2">
                    <a:lumMod val="10000"/>
                  </a:schemeClr>
                </a:solidFill>
                <a:effectLst/>
                <a:uLnTx/>
                <a:uFillTx/>
                <a:latin typeface="Arial"/>
                <a:cs typeface="Arial"/>
              </a:rPr>
              <a:t>sDNA</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 test performance </a:t>
            </a:r>
            <a:r>
              <a:rPr lang="en-US" sz="1400" dirty="0">
                <a:solidFill>
                  <a:schemeClr val="bg2">
                    <a:lumMod val="10000"/>
                  </a:schemeClr>
                </a:solidFill>
                <a:latin typeface="Arial"/>
                <a:cs typeface="Arial"/>
              </a:rPr>
              <a:t>evaluated</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 against archived </a:t>
            </a:r>
            <a:r>
              <a:rPr kumimoji="0" lang="en-US" sz="1400" b="0" i="0" u="none" strike="noStrike" kern="1200" cap="none" spc="0" normalizeH="0" baseline="0" noProof="0" dirty="0" err="1">
                <a:ln>
                  <a:noFill/>
                </a:ln>
                <a:solidFill>
                  <a:schemeClr val="bg2">
                    <a:lumMod val="10000"/>
                  </a:schemeClr>
                </a:solidFill>
                <a:effectLst/>
                <a:uLnTx/>
                <a:uFillTx/>
                <a:latin typeface="Arial"/>
                <a:cs typeface="Arial"/>
              </a:rPr>
              <a:t>DeeP</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-C samples</a:t>
            </a:r>
            <a:endParaRPr lang="en-US" sz="1400" b="0" i="0" u="none" strike="noStrike" kern="1200" cap="none" spc="0" normalizeH="0" baseline="0" noProof="0" dirty="0">
              <a:ln>
                <a:noFill/>
              </a:ln>
              <a:solidFill>
                <a:schemeClr val="bg2">
                  <a:lumMod val="10000"/>
                </a:schemeClr>
              </a:solidFill>
              <a:effectLst/>
              <a:uLnTx/>
              <a:uFillTx/>
              <a:latin typeface="Arial"/>
              <a:cs typeface="Arial"/>
            </a:endParaRPr>
          </a:p>
          <a:p>
            <a:pPr marL="171450" indent="-171450" defTabSz="914377">
              <a:spcAft>
                <a:spcPts val="600"/>
              </a:spcAft>
              <a:buFont typeface="Arial" panose="020B0604020202020204" pitchFamily="34" charset="0"/>
              <a:buChar char="•"/>
              <a:defRPr/>
            </a:pPr>
            <a:r>
              <a:rPr kumimoji="0" lang="en-US" sz="1400" b="1" i="0" u="none" strike="noStrike" kern="1200" cap="none" spc="0" normalizeH="0" baseline="0" noProof="0" dirty="0">
                <a:ln>
                  <a:noFill/>
                </a:ln>
                <a:solidFill>
                  <a:schemeClr val="bg2">
                    <a:lumMod val="10000"/>
                  </a:schemeClr>
                </a:solidFill>
                <a:effectLst/>
                <a:uLnTx/>
                <a:uFillTx/>
                <a:latin typeface="Arial"/>
                <a:cs typeface="Arial"/>
              </a:rPr>
              <a:t>Testing set: </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An independent sample from 7662* participants (</a:t>
            </a:r>
            <a:r>
              <a:rPr kumimoji="0" lang="en-US" sz="1400" b="0" i="0" u="none" strike="noStrike" kern="1200" cap="none" spc="0" normalizeH="0" baseline="0" noProof="0" dirty="0" err="1">
                <a:ln>
                  <a:noFill/>
                </a:ln>
                <a:solidFill>
                  <a:schemeClr val="bg2">
                    <a:lumMod val="10000"/>
                  </a:schemeClr>
                </a:solidFill>
                <a:effectLst/>
                <a:uLnTx/>
                <a:uFillTx/>
                <a:latin typeface="Arial"/>
                <a:cs typeface="Arial"/>
              </a:rPr>
              <a:t>DeeP</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-C study, 2011-2013)</a:t>
            </a:r>
            <a:r>
              <a:rPr lang="en-US" sz="1400" dirty="0">
                <a:solidFill>
                  <a:schemeClr val="bg2">
                    <a:lumMod val="10000"/>
                  </a:schemeClr>
                </a:solidFill>
                <a:latin typeface="Arial"/>
                <a:cs typeface="Arial"/>
              </a:rPr>
              <a:t> </a:t>
            </a:r>
            <a:endParaRPr lang="en-US" sz="1400" b="0" i="0" u="none" strike="noStrike" kern="1200" cap="none" spc="0" normalizeH="0" baseline="0" noProof="0" dirty="0">
              <a:ln>
                <a:noFill/>
              </a:ln>
              <a:solidFill>
                <a:schemeClr val="bg2">
                  <a:lumMod val="10000"/>
                </a:schemeClr>
              </a:solidFill>
              <a:effectLst/>
              <a:uLnTx/>
              <a:uFillTx/>
              <a:latin typeface="Arial"/>
              <a:cs typeface="Arial"/>
            </a:endParaRPr>
          </a:p>
          <a:p>
            <a:pPr marL="1428750" lvl="1" indent="-171450" defTabSz="914377">
              <a:spcAft>
                <a:spcPts val="600"/>
              </a:spcAft>
              <a:buFont typeface="Arial" panose="020B0604020202020204" pitchFamily="34" charset="0"/>
              <a:buChar char="•"/>
              <a:defRPr/>
            </a:pPr>
            <a:r>
              <a:rPr lang="en-US" sz="1400" dirty="0">
                <a:solidFill>
                  <a:schemeClr val="bg2">
                    <a:lumMod val="10000"/>
                  </a:schemeClr>
                </a:solidFill>
                <a:latin typeface="Arial"/>
                <a:cs typeface="Arial"/>
              </a:rPr>
              <a:t> 640 participants had CRC (n=57) or APLs (n=583)</a:t>
            </a:r>
          </a:p>
          <a:p>
            <a:pPr marL="1428750" lvl="1" indent="-171450" defTabSz="914377">
              <a:spcAft>
                <a:spcPts val="600"/>
              </a:spcAft>
              <a:buFont typeface="Arial" panose="020B0604020202020204" pitchFamily="34" charset="0"/>
              <a:buChar char="•"/>
              <a:defRPr/>
            </a:pP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7022 were negative for advanced neoplasia (CRC or APL)</a:t>
            </a:r>
            <a:endParaRPr lang="en-US" sz="1400" b="0" i="0" u="none" strike="sngStrike" kern="1200" cap="none" spc="0" normalizeH="0" baseline="0" noProof="0" dirty="0">
              <a:ln>
                <a:noFill/>
              </a:ln>
              <a:solidFill>
                <a:schemeClr val="bg2">
                  <a:lumMod val="10000"/>
                </a:schemeClr>
              </a:solidFill>
              <a:effectLst/>
              <a:uLnTx/>
              <a:uFillTx/>
              <a:latin typeface="Arial"/>
              <a:cs typeface="Arial"/>
            </a:endParaRPr>
          </a:p>
          <a:p>
            <a:pPr marL="171450" indent="-171450" defTabSz="914377">
              <a:spcAft>
                <a:spcPts val="600"/>
              </a:spcAft>
              <a:buFont typeface="Arial" panose="020B0604020202020204" pitchFamily="34" charset="0"/>
              <a:buChar char="•"/>
              <a:defRPr/>
            </a:pPr>
            <a:r>
              <a:rPr kumimoji="0" lang="en-US" sz="1400" b="1" i="0" u="none" strike="noStrike" kern="1200" cap="none" spc="0" normalizeH="0" baseline="0" noProof="0" dirty="0">
                <a:ln>
                  <a:noFill/>
                </a:ln>
                <a:solidFill>
                  <a:schemeClr val="bg2">
                    <a:lumMod val="10000"/>
                  </a:schemeClr>
                </a:solidFill>
                <a:effectLst/>
                <a:uLnTx/>
                <a:uFillTx/>
                <a:latin typeface="Arial"/>
                <a:cs typeface="Arial"/>
              </a:rPr>
              <a:t>Primary endpoints: </a:t>
            </a:r>
            <a:r>
              <a:rPr lang="en-US" sz="1400" dirty="0">
                <a:solidFill>
                  <a:schemeClr val="bg2">
                    <a:lumMod val="10000"/>
                  </a:schemeClr>
                </a:solidFill>
                <a:latin typeface="Arial"/>
                <a:cs typeface="Arial"/>
              </a:rPr>
              <a:t>CRC sensitivity and specificity (specificity defined as the absence</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 of advanced neoplasia</a:t>
            </a:r>
            <a:r>
              <a:rPr lang="en-US" sz="1400" dirty="0">
                <a:solidFill>
                  <a:schemeClr val="bg2">
                    <a:lumMod val="10000"/>
                  </a:schemeClr>
                </a:solidFill>
                <a:latin typeface="Arial"/>
                <a:cs typeface="Arial"/>
              </a:rPr>
              <a:t> or negative findings on colonoscopy)</a:t>
            </a:r>
            <a:endParaRPr lang="en-US" sz="1400" b="0" i="0" u="none" strike="noStrike" kern="1200" cap="none" spc="0" normalizeH="0" baseline="0" noProof="0" dirty="0">
              <a:ln>
                <a:noFill/>
              </a:ln>
              <a:solidFill>
                <a:schemeClr val="bg2">
                  <a:lumMod val="10000"/>
                </a:schemeClr>
              </a:solidFill>
              <a:effectLst/>
              <a:uLnTx/>
              <a:uFillTx/>
              <a:latin typeface="Arial"/>
              <a:cs typeface="Arial"/>
            </a:endParaRPr>
          </a:p>
          <a:p>
            <a:pPr marL="171450" indent="-171450" defTabSz="914377">
              <a:spcAft>
                <a:spcPts val="600"/>
              </a:spcAft>
              <a:buFont typeface="Arial" panose="020B0604020202020204" pitchFamily="34" charset="0"/>
              <a:buChar char="•"/>
              <a:defRPr/>
            </a:pPr>
            <a:r>
              <a:rPr lang="en-US" sz="1400" b="1" dirty="0">
                <a:solidFill>
                  <a:schemeClr val="bg2">
                    <a:lumMod val="10000"/>
                  </a:schemeClr>
                </a:solidFill>
                <a:latin typeface="Arial"/>
                <a:cs typeface="Arial"/>
              </a:rPr>
              <a:t>Secondary endpoints: </a:t>
            </a:r>
            <a:r>
              <a:rPr kumimoji="0" lang="en-US" sz="1400" b="0" i="0" u="none" strike="noStrike" kern="1200" cap="none" spc="0" normalizeH="0" baseline="0" noProof="0" dirty="0">
                <a:ln>
                  <a:noFill/>
                </a:ln>
                <a:solidFill>
                  <a:schemeClr val="bg2">
                    <a:lumMod val="10000"/>
                  </a:schemeClr>
                </a:solidFill>
                <a:effectLst/>
                <a:uLnTx/>
                <a:uFillTx/>
                <a:latin typeface="Arial"/>
                <a:cs typeface="Arial"/>
              </a:rPr>
              <a:t>Sensitivity </a:t>
            </a:r>
            <a:r>
              <a:rPr lang="en-US" sz="1400" dirty="0">
                <a:solidFill>
                  <a:schemeClr val="bg2">
                    <a:lumMod val="10000"/>
                  </a:schemeClr>
                </a:solidFill>
                <a:latin typeface="Arial"/>
                <a:cs typeface="Arial"/>
              </a:rPr>
              <a:t>for APLs and specificity defined as non-neoplastic findings or negative colonoscopy</a:t>
            </a:r>
            <a:endParaRPr lang="en-US" sz="1400" b="0" i="0" u="none" strike="noStrike" kern="1200" cap="none" spc="0" normalizeH="0" baseline="0" noProof="0" dirty="0">
              <a:ln>
                <a:noFill/>
              </a:ln>
              <a:solidFill>
                <a:schemeClr val="bg2">
                  <a:lumMod val="10000"/>
                </a:schemeClr>
              </a:solidFill>
              <a:effectLst/>
              <a:uLnTx/>
              <a:uFillTx/>
              <a:latin typeface="Arial"/>
              <a:cs typeface="Arial"/>
            </a:endParaRPr>
          </a:p>
        </p:txBody>
      </p:sp>
      <p:sp>
        <p:nvSpPr>
          <p:cNvPr id="7" name="TextBox 6">
            <a:extLst>
              <a:ext uri="{FF2B5EF4-FFF2-40B4-BE49-F238E27FC236}">
                <a16:creationId xmlns:a16="http://schemas.microsoft.com/office/drawing/2014/main" id="{9575F765-6FAD-2D8E-E616-DC2554052A90}"/>
              </a:ext>
            </a:extLst>
          </p:cNvPr>
          <p:cNvSpPr txBox="1"/>
          <p:nvPr/>
        </p:nvSpPr>
        <p:spPr>
          <a:xfrm>
            <a:off x="338139" y="990004"/>
            <a:ext cx="11067797" cy="492443"/>
          </a:xfrm>
          <a:prstGeom prst="rect">
            <a:avLst/>
          </a:prstGeom>
          <a:noFill/>
        </p:spPr>
        <p:txBody>
          <a:bodyPr wrap="square" lIns="0" tIns="0" rIns="0" bIns="0" rtlCol="0" anchor="t">
            <a:spAutoFit/>
          </a:bodyPr>
          <a:lstStyle/>
          <a:p>
            <a:r>
              <a:rPr lang="en-US" sz="1600" b="1" dirty="0">
                <a:solidFill>
                  <a:schemeClr val="bg2">
                    <a:lumMod val="10000"/>
                  </a:schemeClr>
                </a:solidFill>
                <a:latin typeface="Arial"/>
                <a:cs typeface="Arial"/>
              </a:rPr>
              <a:t>To assess novel biomarkers in the n</a:t>
            </a:r>
            <a:r>
              <a:rPr lang="en-CA" sz="1600" b="1" dirty="0" err="1">
                <a:solidFill>
                  <a:schemeClr val="bg2">
                    <a:lumMod val="10000"/>
                  </a:schemeClr>
                </a:solidFill>
                <a:latin typeface="Arial"/>
                <a:cs typeface="Arial"/>
              </a:rPr>
              <a:t>ext</a:t>
            </a:r>
            <a:r>
              <a:rPr lang="en-CA" sz="1600" b="1" dirty="0">
                <a:solidFill>
                  <a:schemeClr val="bg2">
                    <a:lumMod val="10000"/>
                  </a:schemeClr>
                </a:solidFill>
                <a:latin typeface="Arial"/>
                <a:cs typeface="Arial"/>
              </a:rPr>
              <a:t>-generation mt-</a:t>
            </a:r>
            <a:r>
              <a:rPr lang="en-CA" sz="1600" b="1" dirty="0" err="1">
                <a:solidFill>
                  <a:schemeClr val="bg2">
                    <a:lumMod val="10000"/>
                  </a:schemeClr>
                </a:solidFill>
                <a:latin typeface="Arial"/>
                <a:cs typeface="Arial"/>
              </a:rPr>
              <a:t>sDNA</a:t>
            </a:r>
            <a:r>
              <a:rPr lang="en-CA" sz="1600" b="1" baseline="30000" dirty="0">
                <a:solidFill>
                  <a:schemeClr val="bg2">
                    <a:lumMod val="10000"/>
                  </a:schemeClr>
                </a:solidFill>
                <a:latin typeface="Arial"/>
                <a:cs typeface="Arial"/>
              </a:rPr>
              <a:t> </a:t>
            </a:r>
            <a:r>
              <a:rPr lang="en-CA" sz="1600" b="1" dirty="0">
                <a:solidFill>
                  <a:schemeClr val="bg2">
                    <a:lumMod val="10000"/>
                  </a:schemeClr>
                </a:solidFill>
                <a:latin typeface="Arial"/>
                <a:cs typeface="Arial"/>
              </a:rPr>
              <a:t>test and enhance its clinical performance</a:t>
            </a:r>
            <a:r>
              <a:rPr lang="en-US" sz="1600" b="1" dirty="0">
                <a:solidFill>
                  <a:schemeClr val="bg2">
                    <a:lumMod val="10000"/>
                  </a:schemeClr>
                </a:solidFill>
                <a:latin typeface="Arial"/>
                <a:cs typeface="Arial"/>
              </a:rPr>
              <a:t>, an improved algorithm was trained, tested, and validated</a:t>
            </a:r>
            <a:r>
              <a:rPr lang="en-US" sz="1600" b="1" baseline="30000" dirty="0">
                <a:solidFill>
                  <a:schemeClr val="bg2">
                    <a:lumMod val="10000"/>
                  </a:schemeClr>
                </a:solidFill>
                <a:latin typeface="Arial"/>
                <a:cs typeface="Arial"/>
              </a:rPr>
              <a:t>1</a:t>
            </a:r>
          </a:p>
        </p:txBody>
      </p:sp>
      <p:sp>
        <p:nvSpPr>
          <p:cNvPr id="15" name="Text Placeholder 11">
            <a:extLst>
              <a:ext uri="{FF2B5EF4-FFF2-40B4-BE49-F238E27FC236}">
                <a16:creationId xmlns:a16="http://schemas.microsoft.com/office/drawing/2014/main" id="{C2C585FC-1BA0-66A9-F153-F844A311118F}"/>
              </a:ext>
            </a:extLst>
          </p:cNvPr>
          <p:cNvSpPr txBox="1">
            <a:spLocks/>
          </p:cNvSpPr>
          <p:nvPr/>
        </p:nvSpPr>
        <p:spPr>
          <a:xfrm>
            <a:off x="242312" y="5762057"/>
            <a:ext cx="11486307" cy="880804"/>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panose="020B0604020202020204"/>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panose="020B0604020202020204"/>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*A total of 640 participants were positive for CRC (n=57) or APL (n=583), and 7022 were negative for advanced neoplasia (CRC or APL). </a:t>
            </a:r>
            <a:b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b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APL: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advanced precancerous lesion;</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 CRC: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colorectal cancer;</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 FDA: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Food and Drug Administration; </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MDM: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methylated DNA marker; </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US: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United States; </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ZDHHC1: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zinc finger DHHC-type containing 1 gene.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1.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Early performance evaluation of a next-generation multitarget stool DNA screening test for colorectal cancer. Submitted to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Gastro Hep Adv. 2.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Performance evaluation of a next-generation multitarget stool DNA (mt-sDNA) screening test for colorectal cancer (CRC). Poster presented at, ACG 2023. October 20-25, 2023; Vancouver, Canada. </a:t>
            </a:r>
            <a:endPar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endParaRPr>
          </a:p>
        </p:txBody>
      </p:sp>
    </p:spTree>
    <p:extLst>
      <p:ext uri="{BB962C8B-B14F-4D97-AF65-F5344CB8AC3E}">
        <p14:creationId xmlns:p14="http://schemas.microsoft.com/office/powerpoint/2010/main" val="400370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10548E0-63C0-27B2-C501-28094E86BC44}"/>
              </a:ext>
            </a:extLst>
          </p:cNvPr>
          <p:cNvSpPr/>
          <p:nvPr/>
        </p:nvSpPr>
        <p:spPr>
          <a:xfrm>
            <a:off x="457200" y="5095916"/>
            <a:ext cx="11277599" cy="633600"/>
          </a:xfrm>
          <a:prstGeom prst="rect">
            <a:avLst/>
          </a:prstGeom>
          <a:solidFill>
            <a:schemeClr val="tx1">
              <a:lumMod val="40000"/>
              <a:lumOff val="60000"/>
            </a:schemeClr>
          </a:solidFill>
          <a:ln w="12700" cap="flat" cmpd="sng" algn="ctr">
            <a:noFill/>
            <a:prstDash val="solid"/>
            <a:miter lim="800000"/>
          </a:ln>
          <a:effectLst/>
        </p:spPr>
        <p:txBody>
          <a:bodyPr lIns="91440" tIns="45720" rIns="91440" bIns="45720" rtlCol="0" anchor="ctr"/>
          <a:lstStyle/>
          <a:p>
            <a:pPr marL="0" marR="0" lvl="0" indent="0" algn="ctr" defTabSz="914377" eaLnBrk="1" fontAlgn="base"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a:rPr>
              <a:t>This study confirmed the reproducibility and established the clinically relevant performance features for the next-generation mt-</a:t>
            </a:r>
            <a:r>
              <a:rPr kumimoji="0" lang="en-US" sz="1600" b="1" i="0" u="none" strike="noStrike" kern="0" cap="none" spc="0" normalizeH="0" baseline="0" noProof="0" dirty="0" err="1">
                <a:ln>
                  <a:noFill/>
                </a:ln>
                <a:solidFill>
                  <a:schemeClr val="bg2">
                    <a:lumMod val="10000"/>
                  </a:schemeClr>
                </a:solidFill>
                <a:effectLst/>
                <a:uLnTx/>
                <a:uFillTx/>
                <a:latin typeface="Arial" panose="020B0604020202020204"/>
                <a:ea typeface="+mn-ea"/>
                <a:cs typeface="Arial"/>
              </a:rPr>
              <a:t>sDNA</a:t>
            </a: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a:rPr>
              <a:t> test.</a:t>
            </a:r>
            <a:endParaRPr kumimoji="0" lang="en-US" sz="1600" b="1" i="0" u="none" strike="noStrike" kern="0" cap="none" spc="0" normalizeH="0" baseline="30000" noProof="0" dirty="0">
              <a:ln>
                <a:noFill/>
              </a:ln>
              <a:solidFill>
                <a:schemeClr val="bg2">
                  <a:lumMod val="10000"/>
                </a:schemeClr>
              </a:solidFill>
              <a:effectLst/>
              <a:uLnTx/>
              <a:uFillTx/>
              <a:latin typeface="Arial" panose="020B0604020202020204"/>
              <a:ea typeface="+mn-ea"/>
              <a:cs typeface="Arial"/>
            </a:endParaRPr>
          </a:p>
        </p:txBody>
      </p:sp>
      <p:sp>
        <p:nvSpPr>
          <p:cNvPr id="18" name="TextBox 17">
            <a:extLst>
              <a:ext uri="{FF2B5EF4-FFF2-40B4-BE49-F238E27FC236}">
                <a16:creationId xmlns:a16="http://schemas.microsoft.com/office/drawing/2014/main" id="{DFE6AE77-4DC6-A9A9-E9B3-5FD608A0F912}"/>
              </a:ext>
            </a:extLst>
          </p:cNvPr>
          <p:cNvSpPr txBox="1"/>
          <p:nvPr/>
        </p:nvSpPr>
        <p:spPr>
          <a:xfrm>
            <a:off x="763698" y="823876"/>
            <a:ext cx="10664601" cy="492443"/>
          </a:xfrm>
          <a:prstGeom prst="rect">
            <a:avLst/>
          </a:prstGeom>
          <a:noFill/>
        </p:spPr>
        <p:txBody>
          <a:bodyPr wrap="square" lIns="0" tIns="0" rIns="0" bIns="0" rtlCol="0" anchor="t">
            <a:spAutoFit/>
          </a:bodyPr>
          <a:lstStyle/>
          <a:p>
            <a:pPr algn="ctr"/>
            <a:r>
              <a:rPr lang="en-US" sz="1600" b="1" dirty="0">
                <a:solidFill>
                  <a:schemeClr val="bg2">
                    <a:lumMod val="10000"/>
                  </a:schemeClr>
                </a:solidFill>
                <a:cs typeface="Arial"/>
              </a:rPr>
              <a:t>The performance estimates of the next-generation mt-</a:t>
            </a:r>
            <a:r>
              <a:rPr lang="en-US" sz="1600" b="1" dirty="0" err="1">
                <a:solidFill>
                  <a:schemeClr val="bg2">
                    <a:lumMod val="10000"/>
                  </a:schemeClr>
                </a:solidFill>
                <a:cs typeface="Arial"/>
              </a:rPr>
              <a:t>sDNA</a:t>
            </a:r>
            <a:r>
              <a:rPr lang="en-US" sz="1600" b="1" dirty="0">
                <a:solidFill>
                  <a:schemeClr val="bg2">
                    <a:lumMod val="10000"/>
                  </a:schemeClr>
                </a:solidFill>
                <a:cs typeface="Arial"/>
              </a:rPr>
              <a:t> test remained consistent </a:t>
            </a:r>
          </a:p>
          <a:p>
            <a:pPr algn="ctr"/>
            <a:r>
              <a:rPr lang="en-US" sz="1600" b="1" dirty="0">
                <a:solidFill>
                  <a:schemeClr val="bg2">
                    <a:lumMod val="10000"/>
                  </a:schemeClr>
                </a:solidFill>
                <a:cs typeface="Arial"/>
              </a:rPr>
              <a:t>with historical outcomes among individuals at average risk for CRC</a:t>
            </a:r>
            <a:endParaRPr lang="en-US" sz="1600" b="1" baseline="30000" dirty="0">
              <a:solidFill>
                <a:schemeClr val="bg2">
                  <a:lumMod val="10000"/>
                </a:schemeClr>
              </a:solidFill>
              <a:cs typeface="Arial"/>
            </a:endParaRPr>
          </a:p>
        </p:txBody>
      </p:sp>
      <p:graphicFrame>
        <p:nvGraphicFramePr>
          <p:cNvPr id="19" name="Chart 18">
            <a:extLst>
              <a:ext uri="{FF2B5EF4-FFF2-40B4-BE49-F238E27FC236}">
                <a16:creationId xmlns:a16="http://schemas.microsoft.com/office/drawing/2014/main" id="{51DE1217-D1F8-BC90-681A-35DCE5EA342C}"/>
              </a:ext>
            </a:extLst>
          </p:cNvPr>
          <p:cNvGraphicFramePr/>
          <p:nvPr>
            <p:extLst>
              <p:ext uri="{D42A27DB-BD31-4B8C-83A1-F6EECF244321}">
                <p14:modId xmlns:p14="http://schemas.microsoft.com/office/powerpoint/2010/main" val="3617924484"/>
              </p:ext>
            </p:extLst>
          </p:nvPr>
        </p:nvGraphicFramePr>
        <p:xfrm>
          <a:off x="942465" y="1742987"/>
          <a:ext cx="4835093" cy="2919136"/>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0F65DEF7-1972-DD91-FF80-76EC25304200}"/>
              </a:ext>
            </a:extLst>
          </p:cNvPr>
          <p:cNvSpPr txBox="1"/>
          <p:nvPr/>
        </p:nvSpPr>
        <p:spPr>
          <a:xfrm>
            <a:off x="7362012" y="1515703"/>
            <a:ext cx="4081686" cy="276999"/>
          </a:xfrm>
          <a:prstGeom prst="rect">
            <a:avLst/>
          </a:prstGeom>
          <a:noFill/>
        </p:spPr>
        <p:txBody>
          <a:bodyPr wrap="square" rtlCol="0">
            <a:spAutoFit/>
          </a:bodyPr>
          <a:lstStyle/>
          <a:p>
            <a:pPr algn="ctr"/>
            <a:r>
              <a:rPr lang="en-US" sz="1200" b="1" dirty="0">
                <a:solidFill>
                  <a:prstClr val="black"/>
                </a:solidFill>
                <a:cs typeface="Arial" panose="020B0604020202020204" pitchFamily="34" charset="0"/>
              </a:rPr>
              <a:t>Specificity of the Next-generation mt-sDNA Test </a:t>
            </a:r>
          </a:p>
        </p:txBody>
      </p:sp>
      <p:sp>
        <p:nvSpPr>
          <p:cNvPr id="21" name="TextBox 20">
            <a:extLst>
              <a:ext uri="{FF2B5EF4-FFF2-40B4-BE49-F238E27FC236}">
                <a16:creationId xmlns:a16="http://schemas.microsoft.com/office/drawing/2014/main" id="{77F52496-D691-BFC1-906C-295628464224}"/>
              </a:ext>
            </a:extLst>
          </p:cNvPr>
          <p:cNvSpPr txBox="1"/>
          <p:nvPr/>
        </p:nvSpPr>
        <p:spPr>
          <a:xfrm>
            <a:off x="1363391" y="1515703"/>
            <a:ext cx="3709216" cy="276999"/>
          </a:xfrm>
          <a:prstGeom prst="rect">
            <a:avLst/>
          </a:prstGeom>
          <a:noFill/>
        </p:spPr>
        <p:txBody>
          <a:bodyPr wrap="square" rtlCol="0">
            <a:spAutoFit/>
          </a:bodyPr>
          <a:lstStyle/>
          <a:p>
            <a:pPr algn="ctr"/>
            <a:r>
              <a:rPr lang="en-US" sz="1200" b="1" dirty="0">
                <a:solidFill>
                  <a:prstClr val="black"/>
                </a:solidFill>
                <a:cs typeface="Arial" panose="020B0604020202020204" pitchFamily="34" charset="0"/>
              </a:rPr>
              <a:t>Sensitivity of the Next-generation mt-sDNA Test</a:t>
            </a:r>
          </a:p>
        </p:txBody>
      </p:sp>
      <p:sp>
        <p:nvSpPr>
          <p:cNvPr id="22" name="TextBox 21">
            <a:extLst>
              <a:ext uri="{FF2B5EF4-FFF2-40B4-BE49-F238E27FC236}">
                <a16:creationId xmlns:a16="http://schemas.microsoft.com/office/drawing/2014/main" id="{D1300AFC-2E43-8369-C3F0-78283EBE1C01}"/>
              </a:ext>
            </a:extLst>
          </p:cNvPr>
          <p:cNvSpPr txBox="1"/>
          <p:nvPr/>
        </p:nvSpPr>
        <p:spPr>
          <a:xfrm rot="16200000">
            <a:off x="-128985" y="2972314"/>
            <a:ext cx="1989907" cy="230832"/>
          </a:xfrm>
          <a:prstGeom prst="rect">
            <a:avLst/>
          </a:prstGeom>
          <a:noFill/>
        </p:spPr>
        <p:txBody>
          <a:bodyPr wrap="square">
            <a:spAutoFit/>
          </a:bodyPr>
          <a:lstStyle/>
          <a:p>
            <a:pPr algn="ctr"/>
            <a:r>
              <a:rPr lang="en-US" sz="900" dirty="0">
                <a:solidFill>
                  <a:prstClr val="black"/>
                </a:solidFill>
                <a:cs typeface="Arial"/>
              </a:rPr>
              <a:t>Sensitivity, % </a:t>
            </a:r>
            <a:r>
              <a:rPr lang="en-US" sz="900" kern="0" dirty="0">
                <a:solidFill>
                  <a:prstClr val="black"/>
                </a:solidFill>
                <a:cs typeface="Arial" panose="020B0604020202020204" pitchFamily="34" charset="0"/>
              </a:rPr>
              <a:t>(95% CI)</a:t>
            </a:r>
            <a:endParaRPr lang="en-US" sz="900" dirty="0">
              <a:solidFill>
                <a:prstClr val="black"/>
              </a:solidFill>
              <a:cs typeface="Arial"/>
            </a:endParaRPr>
          </a:p>
        </p:txBody>
      </p:sp>
      <p:sp>
        <p:nvSpPr>
          <p:cNvPr id="23" name="Text Placeholder 8">
            <a:extLst>
              <a:ext uri="{FF2B5EF4-FFF2-40B4-BE49-F238E27FC236}">
                <a16:creationId xmlns:a16="http://schemas.microsoft.com/office/drawing/2014/main" id="{77508828-EEBF-1358-7F7E-055353CAFF33}"/>
              </a:ext>
            </a:extLst>
          </p:cNvPr>
          <p:cNvSpPr txBox="1">
            <a:spLocks/>
          </p:cNvSpPr>
          <p:nvPr/>
        </p:nvSpPr>
        <p:spPr>
          <a:xfrm>
            <a:off x="367554" y="144597"/>
            <a:ext cx="11486306" cy="745230"/>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a:ln>
                  <a:noFill/>
                </a:ln>
                <a:effectLst/>
                <a:uLnTx/>
                <a:uFillTx/>
                <a:latin typeface="Arial"/>
                <a:ea typeface="+mn-ea"/>
                <a:cs typeface="Arial"/>
              </a:rPr>
              <a:t>Performance Validation of the Next-Generation mt-sDNA Test </a:t>
            </a:r>
            <a:endPar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grpSp>
        <p:nvGrpSpPr>
          <p:cNvPr id="24" name="Group 23">
            <a:extLst>
              <a:ext uri="{FF2B5EF4-FFF2-40B4-BE49-F238E27FC236}">
                <a16:creationId xmlns:a16="http://schemas.microsoft.com/office/drawing/2014/main" id="{D7E0C59C-5D48-ADB4-9845-7F2AD51FBEB4}"/>
              </a:ext>
            </a:extLst>
          </p:cNvPr>
          <p:cNvGrpSpPr/>
          <p:nvPr/>
        </p:nvGrpSpPr>
        <p:grpSpPr>
          <a:xfrm>
            <a:off x="5538785" y="4627178"/>
            <a:ext cx="2431169" cy="246221"/>
            <a:chOff x="3909141" y="4060767"/>
            <a:chExt cx="1070470" cy="246221"/>
          </a:xfrm>
        </p:grpSpPr>
        <p:sp>
          <p:nvSpPr>
            <p:cNvPr id="25" name="TextBox 24">
              <a:extLst>
                <a:ext uri="{FF2B5EF4-FFF2-40B4-BE49-F238E27FC236}">
                  <a16:creationId xmlns:a16="http://schemas.microsoft.com/office/drawing/2014/main" id="{61E159A7-27A7-093F-2735-A495C34B2240}"/>
                </a:ext>
              </a:extLst>
            </p:cNvPr>
            <p:cNvSpPr txBox="1"/>
            <p:nvPr/>
          </p:nvSpPr>
          <p:spPr>
            <a:xfrm>
              <a:off x="3950456" y="4060767"/>
              <a:ext cx="1029155"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cs typeface="Arial" panose="020B0604020202020204" pitchFamily="34" charset="0"/>
                </a:rPr>
                <a:t>The next-generation mt-</a:t>
              </a:r>
              <a:r>
                <a:rPr kumimoji="0" lang="en-US" sz="1000" b="0" i="0" u="none" strike="noStrike" kern="0" cap="none" spc="0" normalizeH="0" baseline="0" noProof="0" dirty="0" err="1">
                  <a:ln>
                    <a:noFill/>
                  </a:ln>
                  <a:solidFill>
                    <a:prstClr val="black"/>
                  </a:solidFill>
                  <a:effectLst/>
                  <a:uLnTx/>
                  <a:uFillTx/>
                  <a:cs typeface="Arial" panose="020B0604020202020204" pitchFamily="34" charset="0"/>
                </a:rPr>
                <a:t>sDNA</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 test</a:t>
              </a:r>
            </a:p>
          </p:txBody>
        </p:sp>
        <p:sp>
          <p:nvSpPr>
            <p:cNvPr id="26" name="Rectangle 25">
              <a:extLst>
                <a:ext uri="{FF2B5EF4-FFF2-40B4-BE49-F238E27FC236}">
                  <a16:creationId xmlns:a16="http://schemas.microsoft.com/office/drawing/2014/main" id="{8D8104A5-F3A5-ECA7-CCC0-30EB3FC2783D}"/>
                </a:ext>
              </a:extLst>
            </p:cNvPr>
            <p:cNvSpPr/>
            <p:nvPr/>
          </p:nvSpPr>
          <p:spPr>
            <a:xfrm>
              <a:off x="3909141" y="4140308"/>
              <a:ext cx="68294" cy="68294"/>
            </a:xfrm>
            <a:prstGeom prst="rect">
              <a:avLst/>
            </a:prstGeom>
            <a:solidFill>
              <a:schemeClr val="tx2">
                <a:lumMod val="40000"/>
                <a:lumOff val="6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grpSp>
        <p:nvGrpSpPr>
          <p:cNvPr id="27" name="Group 26">
            <a:extLst>
              <a:ext uri="{FF2B5EF4-FFF2-40B4-BE49-F238E27FC236}">
                <a16:creationId xmlns:a16="http://schemas.microsoft.com/office/drawing/2014/main" id="{200321E0-0788-6DF9-114A-B136C55763AC}"/>
              </a:ext>
            </a:extLst>
          </p:cNvPr>
          <p:cNvGrpSpPr/>
          <p:nvPr/>
        </p:nvGrpSpPr>
        <p:grpSpPr>
          <a:xfrm>
            <a:off x="6868704" y="1920184"/>
            <a:ext cx="4892833" cy="2919136"/>
            <a:chOff x="6969061" y="2437946"/>
            <a:chExt cx="4662957" cy="2612036"/>
          </a:xfrm>
        </p:grpSpPr>
        <p:graphicFrame>
          <p:nvGraphicFramePr>
            <p:cNvPr id="28" name="Chart 27">
              <a:extLst>
                <a:ext uri="{FF2B5EF4-FFF2-40B4-BE49-F238E27FC236}">
                  <a16:creationId xmlns:a16="http://schemas.microsoft.com/office/drawing/2014/main" id="{A83F212B-F426-B612-4C15-F5747C041A9E}"/>
                </a:ext>
              </a:extLst>
            </p:cNvPr>
            <p:cNvGraphicFramePr/>
            <p:nvPr>
              <p:extLst>
                <p:ext uri="{D42A27DB-BD31-4B8C-83A1-F6EECF244321}">
                  <p14:modId xmlns:p14="http://schemas.microsoft.com/office/powerpoint/2010/main" val="3247130256"/>
                </p:ext>
              </p:extLst>
            </p:nvPr>
          </p:nvGraphicFramePr>
          <p:xfrm>
            <a:off x="6969061" y="2437946"/>
            <a:ext cx="4662957" cy="2612036"/>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a:extLst>
                <a:ext uri="{FF2B5EF4-FFF2-40B4-BE49-F238E27FC236}">
                  <a16:creationId xmlns:a16="http://schemas.microsoft.com/office/drawing/2014/main" id="{AF69C068-D2B5-3E38-BE28-369898A20BD7}"/>
                </a:ext>
              </a:extLst>
            </p:cNvPr>
            <p:cNvSpPr txBox="1"/>
            <p:nvPr/>
          </p:nvSpPr>
          <p:spPr>
            <a:xfrm>
              <a:off x="8284346" y="4710449"/>
              <a:ext cx="218330" cy="19492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30000" noProof="0" dirty="0">
                  <a:ln>
                    <a:noFill/>
                  </a:ln>
                  <a:solidFill>
                    <a:prstClr val="black"/>
                  </a:solidFill>
                  <a:effectLst/>
                  <a:uLnTx/>
                  <a:uFillTx/>
                </a:rPr>
                <a:t>*</a:t>
              </a:r>
            </a:p>
          </p:txBody>
        </p:sp>
      </p:grpSp>
      <p:sp>
        <p:nvSpPr>
          <p:cNvPr id="30" name="TextBox 29">
            <a:extLst>
              <a:ext uri="{FF2B5EF4-FFF2-40B4-BE49-F238E27FC236}">
                <a16:creationId xmlns:a16="http://schemas.microsoft.com/office/drawing/2014/main" id="{37761467-F141-B919-2903-0984B18B2F32}"/>
              </a:ext>
            </a:extLst>
          </p:cNvPr>
          <p:cNvSpPr txBox="1"/>
          <p:nvPr/>
        </p:nvSpPr>
        <p:spPr>
          <a:xfrm rot="16200000">
            <a:off x="5729520" y="3333562"/>
            <a:ext cx="1989907" cy="230832"/>
          </a:xfrm>
          <a:prstGeom prst="rect">
            <a:avLst/>
          </a:prstGeom>
          <a:noFill/>
        </p:spPr>
        <p:txBody>
          <a:bodyPr wrap="square">
            <a:spAutoFit/>
          </a:bodyPr>
          <a:lstStyle/>
          <a:p>
            <a:pPr algn="ctr"/>
            <a:r>
              <a:rPr lang="en-US" sz="900" dirty="0">
                <a:solidFill>
                  <a:prstClr val="black"/>
                </a:solidFill>
                <a:cs typeface="Arial"/>
              </a:rPr>
              <a:t>Sensitivity, % </a:t>
            </a:r>
            <a:r>
              <a:rPr lang="en-US" sz="900" kern="0" dirty="0">
                <a:solidFill>
                  <a:prstClr val="black"/>
                </a:solidFill>
                <a:cs typeface="Arial" panose="020B0604020202020204" pitchFamily="34" charset="0"/>
              </a:rPr>
              <a:t>(95% CI)</a:t>
            </a:r>
            <a:endParaRPr lang="en-US" sz="900" dirty="0">
              <a:solidFill>
                <a:prstClr val="black"/>
              </a:solidFill>
              <a:cs typeface="Arial"/>
            </a:endParaRPr>
          </a:p>
        </p:txBody>
      </p:sp>
      <p:sp>
        <p:nvSpPr>
          <p:cNvPr id="31" name="Text Placeholder 10">
            <a:extLst>
              <a:ext uri="{FF2B5EF4-FFF2-40B4-BE49-F238E27FC236}">
                <a16:creationId xmlns:a16="http://schemas.microsoft.com/office/drawing/2014/main" id="{2C2379A8-F5B4-67A3-A9C2-3695B4B1C551}"/>
              </a:ext>
            </a:extLst>
          </p:cNvPr>
          <p:cNvSpPr txBox="1">
            <a:spLocks/>
          </p:cNvSpPr>
          <p:nvPr/>
        </p:nvSpPr>
        <p:spPr>
          <a:xfrm>
            <a:off x="367554" y="5877111"/>
            <a:ext cx="11486307" cy="88080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 </a:t>
            </a:r>
            <a:b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*Includes all nonadvanced adenomas, non-neoplastic findings, and negative colonoscopy.</a:t>
            </a:r>
            <a:b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b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APL: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advanced precancerous lesion; </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CI: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confidence interval; </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CRC: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colorectal cancer;</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 FDA: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Food and Drug Administration; </a:t>
            </a:r>
            <a:r>
              <a:rPr kumimoji="0" lang="en-US" sz="750" b="1" i="0" u="none" strike="noStrike" kern="1200" cap="none" spc="0" normalizeH="0" baseline="0" noProof="0" dirty="0">
                <a:ln>
                  <a:noFill/>
                </a:ln>
                <a:solidFill>
                  <a:schemeClr val="tx2"/>
                </a:solidFill>
                <a:effectLst/>
                <a:uLnTx/>
                <a:uFillTx/>
                <a:latin typeface="Arial" panose="020B0604020202020204"/>
                <a:ea typeface="+mn-ea"/>
                <a:cs typeface="Arial"/>
              </a:rPr>
              <a:t>US: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a:rPr>
              <a:t>United States. </a:t>
            </a:r>
            <a:endPar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Early performance evaluation of a next-generation multitarget stool DNA screening test for colorectal cancer. Submitted to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Gastro Hep Adv.</a:t>
            </a:r>
            <a:endParaRPr kumimoji="0" lang="da-DK"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endParaRPr>
          </a:p>
        </p:txBody>
      </p:sp>
      <p:sp>
        <p:nvSpPr>
          <p:cNvPr id="4" name="TextBox 3">
            <a:extLst>
              <a:ext uri="{FF2B5EF4-FFF2-40B4-BE49-F238E27FC236}">
                <a16:creationId xmlns:a16="http://schemas.microsoft.com/office/drawing/2014/main" id="{57520AE4-8213-D60A-E060-E2E9174788FB}"/>
              </a:ext>
            </a:extLst>
          </p:cNvPr>
          <p:cNvSpPr txBox="1"/>
          <p:nvPr/>
        </p:nvSpPr>
        <p:spPr bwMode="gray">
          <a:xfrm>
            <a:off x="1322304" y="4005740"/>
            <a:ext cx="902616" cy="215444"/>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n=583</a:t>
            </a:r>
          </a:p>
        </p:txBody>
      </p:sp>
      <p:sp>
        <p:nvSpPr>
          <p:cNvPr id="6" name="TextBox 5">
            <a:extLst>
              <a:ext uri="{FF2B5EF4-FFF2-40B4-BE49-F238E27FC236}">
                <a16:creationId xmlns:a16="http://schemas.microsoft.com/office/drawing/2014/main" id="{80F2ACD5-CAE0-858E-0DAC-AD76E2C450CC}"/>
              </a:ext>
            </a:extLst>
          </p:cNvPr>
          <p:cNvSpPr txBox="1"/>
          <p:nvPr/>
        </p:nvSpPr>
        <p:spPr bwMode="gray">
          <a:xfrm>
            <a:off x="2175598" y="4000183"/>
            <a:ext cx="582105" cy="215444"/>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n=4</a:t>
            </a:r>
          </a:p>
        </p:txBody>
      </p:sp>
      <p:sp>
        <p:nvSpPr>
          <p:cNvPr id="8" name="TextBox 7">
            <a:extLst>
              <a:ext uri="{FF2B5EF4-FFF2-40B4-BE49-F238E27FC236}">
                <a16:creationId xmlns:a16="http://schemas.microsoft.com/office/drawing/2014/main" id="{FE703AB2-8F63-C353-C8CC-82E975EEEBB3}"/>
              </a:ext>
            </a:extLst>
          </p:cNvPr>
          <p:cNvSpPr txBox="1"/>
          <p:nvPr/>
        </p:nvSpPr>
        <p:spPr bwMode="gray">
          <a:xfrm>
            <a:off x="2825839" y="4000183"/>
            <a:ext cx="695226" cy="215444"/>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n=6</a:t>
            </a:r>
          </a:p>
        </p:txBody>
      </p:sp>
      <p:sp>
        <p:nvSpPr>
          <p:cNvPr id="10" name="TextBox 9">
            <a:extLst>
              <a:ext uri="{FF2B5EF4-FFF2-40B4-BE49-F238E27FC236}">
                <a16:creationId xmlns:a16="http://schemas.microsoft.com/office/drawing/2014/main" id="{B44A1F32-340C-6957-1EFC-D0D6B9BC6BB8}"/>
              </a:ext>
            </a:extLst>
          </p:cNvPr>
          <p:cNvSpPr txBox="1"/>
          <p:nvPr/>
        </p:nvSpPr>
        <p:spPr bwMode="gray">
          <a:xfrm>
            <a:off x="3649024" y="4000183"/>
            <a:ext cx="473850" cy="215444"/>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n=21</a:t>
            </a:r>
          </a:p>
        </p:txBody>
      </p:sp>
      <p:sp>
        <p:nvSpPr>
          <p:cNvPr id="12" name="TextBox 11">
            <a:extLst>
              <a:ext uri="{FF2B5EF4-FFF2-40B4-BE49-F238E27FC236}">
                <a16:creationId xmlns:a16="http://schemas.microsoft.com/office/drawing/2014/main" id="{9C6DABDC-7D14-3EAF-D3C3-F287D4822FC8}"/>
              </a:ext>
            </a:extLst>
          </p:cNvPr>
          <p:cNvSpPr txBox="1"/>
          <p:nvPr/>
        </p:nvSpPr>
        <p:spPr bwMode="gray">
          <a:xfrm>
            <a:off x="4292194" y="4009609"/>
            <a:ext cx="601809" cy="215444"/>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n=25</a:t>
            </a:r>
          </a:p>
        </p:txBody>
      </p:sp>
      <p:sp>
        <p:nvSpPr>
          <p:cNvPr id="14" name="TextBox 13">
            <a:extLst>
              <a:ext uri="{FF2B5EF4-FFF2-40B4-BE49-F238E27FC236}">
                <a16:creationId xmlns:a16="http://schemas.microsoft.com/office/drawing/2014/main" id="{370C0867-47E9-53DE-9406-652A9E6306FE}"/>
              </a:ext>
            </a:extLst>
          </p:cNvPr>
          <p:cNvSpPr txBox="1"/>
          <p:nvPr/>
        </p:nvSpPr>
        <p:spPr bwMode="gray">
          <a:xfrm>
            <a:off x="4962139" y="4000183"/>
            <a:ext cx="695226" cy="215444"/>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n=57</a:t>
            </a:r>
          </a:p>
        </p:txBody>
      </p:sp>
      <p:sp>
        <p:nvSpPr>
          <p:cNvPr id="16" name="TextBox 15">
            <a:extLst>
              <a:ext uri="{FF2B5EF4-FFF2-40B4-BE49-F238E27FC236}">
                <a16:creationId xmlns:a16="http://schemas.microsoft.com/office/drawing/2014/main" id="{E4A99EA4-C634-F76E-C3EA-1F8C843EB9D4}"/>
              </a:ext>
            </a:extLst>
          </p:cNvPr>
          <p:cNvSpPr txBox="1"/>
          <p:nvPr/>
        </p:nvSpPr>
        <p:spPr bwMode="gray">
          <a:xfrm>
            <a:off x="7671389" y="4008409"/>
            <a:ext cx="798921" cy="217843"/>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n=7022</a:t>
            </a:r>
          </a:p>
        </p:txBody>
      </p:sp>
      <p:sp>
        <p:nvSpPr>
          <p:cNvPr id="33" name="TextBox 32">
            <a:extLst>
              <a:ext uri="{FF2B5EF4-FFF2-40B4-BE49-F238E27FC236}">
                <a16:creationId xmlns:a16="http://schemas.microsoft.com/office/drawing/2014/main" id="{E5B069FB-E322-580D-A14A-29EA4080FFA0}"/>
              </a:ext>
            </a:extLst>
          </p:cNvPr>
          <p:cNvSpPr txBox="1"/>
          <p:nvPr/>
        </p:nvSpPr>
        <p:spPr bwMode="gray">
          <a:xfrm>
            <a:off x="9060827" y="4029934"/>
            <a:ext cx="892813" cy="215444"/>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n=4859</a:t>
            </a:r>
          </a:p>
        </p:txBody>
      </p:sp>
      <p:sp>
        <p:nvSpPr>
          <p:cNvPr id="35" name="TextBox 34">
            <a:extLst>
              <a:ext uri="{FF2B5EF4-FFF2-40B4-BE49-F238E27FC236}">
                <a16:creationId xmlns:a16="http://schemas.microsoft.com/office/drawing/2014/main" id="{55C56F2B-98F5-DED0-982F-5388E9B74220}"/>
              </a:ext>
            </a:extLst>
          </p:cNvPr>
          <p:cNvSpPr txBox="1"/>
          <p:nvPr/>
        </p:nvSpPr>
        <p:spPr bwMode="gray">
          <a:xfrm>
            <a:off x="10595517" y="3998983"/>
            <a:ext cx="671333" cy="217843"/>
          </a:xfrm>
          <a:prstGeom prst="rect">
            <a:avLst/>
          </a:prstGeom>
          <a:noFill/>
        </p:spPr>
        <p:txBody>
          <a:bodyPr wrap="square">
            <a:spAutoFit/>
          </a:bodyPr>
          <a:lstStyle/>
          <a:p>
            <a:pPr algn="ctr"/>
            <a:r>
              <a:rPr lang="en-US" sz="800" dirty="0">
                <a:solidFill>
                  <a:schemeClr val="bg2">
                    <a:lumMod val="10000"/>
                  </a:schemeClr>
                </a:solidFill>
                <a:latin typeface="Arial" panose="020B0604020202020204" pitchFamily="34" charset="0"/>
                <a:cs typeface="Arial" panose="020B0604020202020204" pitchFamily="34" charset="0"/>
              </a:rPr>
              <a:t>n=3454</a:t>
            </a:r>
          </a:p>
        </p:txBody>
      </p:sp>
    </p:spTree>
    <p:extLst>
      <p:ext uri="{BB962C8B-B14F-4D97-AF65-F5344CB8AC3E}">
        <p14:creationId xmlns:p14="http://schemas.microsoft.com/office/powerpoint/2010/main" val="41599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E9CED62-6C9F-B88A-365A-37F71180F606}"/>
              </a:ext>
            </a:extLst>
          </p:cNvPr>
          <p:cNvSpPr/>
          <p:nvPr/>
        </p:nvSpPr>
        <p:spPr>
          <a:xfrm>
            <a:off x="457200" y="5152361"/>
            <a:ext cx="11277599" cy="633600"/>
          </a:xfrm>
          <a:prstGeom prst="rect">
            <a:avLst/>
          </a:prstGeom>
          <a:solidFill>
            <a:schemeClr val="tx1">
              <a:lumMod val="40000"/>
              <a:lumOff val="60000"/>
            </a:schemeClr>
          </a:solidFill>
          <a:ln w="12700" cap="flat" cmpd="sng" algn="ctr">
            <a:noFill/>
            <a:prstDash val="solid"/>
            <a:miter lim="800000"/>
          </a:ln>
          <a:effectLst/>
        </p:spPr>
        <p:txBody>
          <a:bodyPr lIns="91440" tIns="45720" rIns="91440" bIns="45720" rtlCol="0" anchor="ctr"/>
          <a:lstStyle/>
          <a:p>
            <a:pPr marL="0" marR="0" lvl="0" indent="0" algn="ctr" defTabSz="914377" eaLnBrk="1" fontAlgn="base" latinLnBrk="0" hangingPunct="1">
              <a:lnSpc>
                <a:spcPct val="100000"/>
              </a:lnSpc>
              <a:spcBef>
                <a:spcPts val="0"/>
              </a:spcBef>
              <a:spcAft>
                <a:spcPts val="0"/>
              </a:spcAft>
              <a:buClrTx/>
              <a:buSzTx/>
              <a:buFont typeface="Wingdings" panose="05000000000000000000" pitchFamily="2" charset="2"/>
              <a:buNone/>
              <a:tabLst/>
              <a:defRPr/>
            </a:pP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a:rPr>
              <a:t>Among APL subgroups, the next-generation mt-sDNA test sensitivity was highest for adenomas </a:t>
            </a:r>
            <a:b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rPr>
            </a:br>
            <a:r>
              <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a:rPr>
              <a:t>with high-grade dysplasia, and sensitivity increased for larger lesion size.</a:t>
            </a:r>
            <a:endParaRPr kumimoji="0" lang="en-US" sz="1600" b="1" i="0" u="none" strike="noStrike" kern="0" cap="none" spc="0" normalizeH="0" baseline="0" noProof="0" dirty="0">
              <a:ln>
                <a:noFill/>
              </a:ln>
              <a:solidFill>
                <a:schemeClr val="bg2">
                  <a:lumMod val="10000"/>
                </a:schemeClr>
              </a:solidFill>
              <a:effectLst/>
              <a:uLnTx/>
              <a:uFillTx/>
              <a:latin typeface="Arial" panose="020B0604020202020204"/>
              <a:ea typeface="+mn-ea"/>
              <a:cs typeface="Arial" panose="020B0604020202020204" pitchFamily="34" charset="0"/>
            </a:endParaRPr>
          </a:p>
        </p:txBody>
      </p:sp>
      <p:sp>
        <p:nvSpPr>
          <p:cNvPr id="22" name="TextBox 21">
            <a:extLst>
              <a:ext uri="{FF2B5EF4-FFF2-40B4-BE49-F238E27FC236}">
                <a16:creationId xmlns:a16="http://schemas.microsoft.com/office/drawing/2014/main" id="{6462EB05-34E1-9D56-12B5-F73720C8C30D}"/>
              </a:ext>
            </a:extLst>
          </p:cNvPr>
          <p:cNvSpPr txBox="1"/>
          <p:nvPr/>
        </p:nvSpPr>
        <p:spPr>
          <a:xfrm>
            <a:off x="367554" y="1188000"/>
            <a:ext cx="11367245" cy="246221"/>
          </a:xfrm>
          <a:prstGeom prst="rect">
            <a:avLst/>
          </a:prstGeom>
          <a:noFill/>
        </p:spPr>
        <p:txBody>
          <a:bodyPr wrap="square" lIns="0" tIns="0" rIns="0" bIns="0" rtlCol="0" anchor="t">
            <a:spAutoFit/>
          </a:bodyPr>
          <a:lstStyle/>
          <a:p>
            <a:pPr algn="ctr"/>
            <a:r>
              <a:rPr lang="en-US" sz="1600" b="1" dirty="0">
                <a:solidFill>
                  <a:prstClr val="black"/>
                </a:solidFill>
                <a:cs typeface="Arial"/>
              </a:rPr>
              <a:t>The next-generation mt-</a:t>
            </a:r>
            <a:r>
              <a:rPr lang="en-US" sz="1600" b="1" dirty="0" err="1">
                <a:solidFill>
                  <a:prstClr val="black"/>
                </a:solidFill>
                <a:cs typeface="Arial"/>
              </a:rPr>
              <a:t>sDNA</a:t>
            </a:r>
            <a:r>
              <a:rPr lang="en-US" sz="1600" b="1" dirty="0">
                <a:solidFill>
                  <a:prstClr val="black"/>
                </a:solidFill>
                <a:cs typeface="Arial"/>
              </a:rPr>
              <a:t> test has demonstrated high sensitivity for detecting APLs</a:t>
            </a:r>
          </a:p>
        </p:txBody>
      </p:sp>
      <p:sp>
        <p:nvSpPr>
          <p:cNvPr id="23" name="Text Placeholder 31">
            <a:extLst>
              <a:ext uri="{FF2B5EF4-FFF2-40B4-BE49-F238E27FC236}">
                <a16:creationId xmlns:a16="http://schemas.microsoft.com/office/drawing/2014/main" id="{D34CB0C9-77B3-D6B6-211A-021A39BD4E6C}"/>
              </a:ext>
            </a:extLst>
          </p:cNvPr>
          <p:cNvSpPr txBox="1">
            <a:spLocks/>
          </p:cNvSpPr>
          <p:nvPr/>
        </p:nvSpPr>
        <p:spPr>
          <a:xfrm>
            <a:off x="367554" y="211923"/>
            <a:ext cx="11486306" cy="745230"/>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a:ea typeface="+mn-ea"/>
                <a:cs typeface="Arial"/>
              </a:rPr>
              <a:t>Sensitivity of the Next-Generation mt-sDNA Test for Advanced Precancerous Lesions (APLs)</a:t>
            </a:r>
            <a:endPar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graphicFrame>
        <p:nvGraphicFramePr>
          <p:cNvPr id="24" name="Chart 23">
            <a:extLst>
              <a:ext uri="{FF2B5EF4-FFF2-40B4-BE49-F238E27FC236}">
                <a16:creationId xmlns:a16="http://schemas.microsoft.com/office/drawing/2014/main" id="{9FB84518-8103-FFE4-E98D-226B6CF9B13D}"/>
              </a:ext>
            </a:extLst>
          </p:cNvPr>
          <p:cNvGraphicFramePr/>
          <p:nvPr>
            <p:extLst>
              <p:ext uri="{D42A27DB-BD31-4B8C-83A1-F6EECF244321}">
                <p14:modId xmlns:p14="http://schemas.microsoft.com/office/powerpoint/2010/main" val="724359329"/>
              </p:ext>
            </p:extLst>
          </p:nvPr>
        </p:nvGraphicFramePr>
        <p:xfrm>
          <a:off x="1111962" y="2248228"/>
          <a:ext cx="4662000" cy="2672525"/>
        </p:xfrm>
        <a:graphic>
          <a:graphicData uri="http://schemas.openxmlformats.org/drawingml/2006/chart">
            <c:chart xmlns:c="http://schemas.openxmlformats.org/drawingml/2006/chart" xmlns:r="http://schemas.openxmlformats.org/officeDocument/2006/relationships" r:id="rId2"/>
          </a:graphicData>
        </a:graphic>
      </p:graphicFrame>
      <p:grpSp>
        <p:nvGrpSpPr>
          <p:cNvPr id="25" name="Group 24">
            <a:extLst>
              <a:ext uri="{FF2B5EF4-FFF2-40B4-BE49-F238E27FC236}">
                <a16:creationId xmlns:a16="http://schemas.microsoft.com/office/drawing/2014/main" id="{B87CE9EF-26DE-8585-411F-0D15C8FF5DA6}"/>
              </a:ext>
            </a:extLst>
          </p:cNvPr>
          <p:cNvGrpSpPr/>
          <p:nvPr/>
        </p:nvGrpSpPr>
        <p:grpSpPr>
          <a:xfrm>
            <a:off x="6678235" y="1836201"/>
            <a:ext cx="5154207" cy="2776919"/>
            <a:chOff x="687340" y="1837938"/>
            <a:chExt cx="4351677" cy="2776919"/>
          </a:xfrm>
        </p:grpSpPr>
        <p:graphicFrame>
          <p:nvGraphicFramePr>
            <p:cNvPr id="26" name="Chart 25">
              <a:extLst>
                <a:ext uri="{FF2B5EF4-FFF2-40B4-BE49-F238E27FC236}">
                  <a16:creationId xmlns:a16="http://schemas.microsoft.com/office/drawing/2014/main" id="{F7894B67-8B2E-40E5-71F8-17DE54A89C94}"/>
                </a:ext>
              </a:extLst>
            </p:cNvPr>
            <p:cNvGraphicFramePr/>
            <p:nvPr>
              <p:extLst>
                <p:ext uri="{D42A27DB-BD31-4B8C-83A1-F6EECF244321}">
                  <p14:modId xmlns:p14="http://schemas.microsoft.com/office/powerpoint/2010/main" val="2465370264"/>
                </p:ext>
              </p:extLst>
            </p:nvPr>
          </p:nvGraphicFramePr>
          <p:xfrm>
            <a:off x="1102908" y="1837938"/>
            <a:ext cx="3936109" cy="2672525"/>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a:extLst>
                <a:ext uri="{FF2B5EF4-FFF2-40B4-BE49-F238E27FC236}">
                  <a16:creationId xmlns:a16="http://schemas.microsoft.com/office/drawing/2014/main" id="{97F0BA97-7CE8-DC9A-94F1-C92C953FCD3C}"/>
                </a:ext>
              </a:extLst>
            </p:cNvPr>
            <p:cNvSpPr txBox="1"/>
            <p:nvPr/>
          </p:nvSpPr>
          <p:spPr>
            <a:xfrm>
              <a:off x="687340" y="4460969"/>
              <a:ext cx="916608" cy="153888"/>
            </a:xfrm>
            <a:prstGeom prst="rect">
              <a:avLst/>
            </a:prstGeom>
            <a:noFill/>
          </p:spPr>
          <p:txBody>
            <a:bodyPr wrap="squar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cs typeface="Arial"/>
                </a:rPr>
                <a:t>Lesion size, mm</a:t>
              </a:r>
            </a:p>
          </p:txBody>
        </p:sp>
        <p:sp>
          <p:nvSpPr>
            <p:cNvPr id="28" name="TextBox 27">
              <a:extLst>
                <a:ext uri="{FF2B5EF4-FFF2-40B4-BE49-F238E27FC236}">
                  <a16:creationId xmlns:a16="http://schemas.microsoft.com/office/drawing/2014/main" id="{025B9ADB-FA49-4A1A-C4D0-FEAAB7FD0C79}"/>
                </a:ext>
              </a:extLst>
            </p:cNvPr>
            <p:cNvSpPr txBox="1"/>
            <p:nvPr/>
          </p:nvSpPr>
          <p:spPr>
            <a:xfrm>
              <a:off x="1599784" y="4460969"/>
              <a:ext cx="809173" cy="153888"/>
            </a:xfrm>
            <a:prstGeom prst="rect">
              <a:avLst/>
            </a:prstGeom>
            <a:noFill/>
          </p:spPr>
          <p:txBody>
            <a:bodyPr wrap="squar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cs typeface="Arial"/>
                </a:rPr>
                <a:t>&lt;10</a:t>
              </a:r>
            </a:p>
          </p:txBody>
        </p:sp>
        <p:sp>
          <p:nvSpPr>
            <p:cNvPr id="29" name="TextBox 28">
              <a:extLst>
                <a:ext uri="{FF2B5EF4-FFF2-40B4-BE49-F238E27FC236}">
                  <a16:creationId xmlns:a16="http://schemas.microsoft.com/office/drawing/2014/main" id="{C8C8CBE9-43A8-48BE-3A4D-F2D48D36D159}"/>
                </a:ext>
              </a:extLst>
            </p:cNvPr>
            <p:cNvSpPr txBox="1"/>
            <p:nvPr/>
          </p:nvSpPr>
          <p:spPr>
            <a:xfrm>
              <a:off x="2408958" y="4460969"/>
              <a:ext cx="809173" cy="153888"/>
            </a:xfrm>
            <a:prstGeom prst="rect">
              <a:avLst/>
            </a:prstGeom>
            <a:noFill/>
          </p:spPr>
          <p:txBody>
            <a:bodyPr wrap="squar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cs typeface="Arial"/>
                </a:rPr>
                <a:t>10-19</a:t>
              </a:r>
            </a:p>
          </p:txBody>
        </p:sp>
        <p:sp>
          <p:nvSpPr>
            <p:cNvPr id="30" name="TextBox 29">
              <a:extLst>
                <a:ext uri="{FF2B5EF4-FFF2-40B4-BE49-F238E27FC236}">
                  <a16:creationId xmlns:a16="http://schemas.microsoft.com/office/drawing/2014/main" id="{0A366E62-D2B5-8E3B-6FA0-75C3027257E4}"/>
                </a:ext>
              </a:extLst>
            </p:cNvPr>
            <p:cNvSpPr txBox="1"/>
            <p:nvPr/>
          </p:nvSpPr>
          <p:spPr>
            <a:xfrm>
              <a:off x="3243830" y="4460969"/>
              <a:ext cx="809173" cy="153888"/>
            </a:xfrm>
            <a:prstGeom prst="rect">
              <a:avLst/>
            </a:prstGeom>
            <a:noFill/>
          </p:spPr>
          <p:txBody>
            <a:bodyPr wrap="squar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cs typeface="Arial"/>
                </a:rPr>
                <a:t>20-29</a:t>
              </a:r>
            </a:p>
          </p:txBody>
        </p:sp>
        <p:sp>
          <p:nvSpPr>
            <p:cNvPr id="31" name="TextBox 30">
              <a:extLst>
                <a:ext uri="{FF2B5EF4-FFF2-40B4-BE49-F238E27FC236}">
                  <a16:creationId xmlns:a16="http://schemas.microsoft.com/office/drawing/2014/main" id="{DD5FFA9E-118D-F013-365D-2BD4B363282A}"/>
                </a:ext>
              </a:extLst>
            </p:cNvPr>
            <p:cNvSpPr txBox="1"/>
            <p:nvPr/>
          </p:nvSpPr>
          <p:spPr>
            <a:xfrm>
              <a:off x="4084876" y="4460969"/>
              <a:ext cx="809173" cy="153888"/>
            </a:xfrm>
            <a:prstGeom prst="rect">
              <a:avLst/>
            </a:prstGeom>
            <a:noFill/>
          </p:spPr>
          <p:txBody>
            <a:bodyPr wrap="square" lIns="0" tIns="0" rIns="0" bIns="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prstClr val="black"/>
                  </a:solidFill>
                  <a:effectLst/>
                  <a:uLnTx/>
                  <a:uFillTx/>
                  <a:cs typeface="Arial"/>
                </a:rPr>
                <a:t>≥30</a:t>
              </a:r>
            </a:p>
          </p:txBody>
        </p:sp>
      </p:grpSp>
      <p:grpSp>
        <p:nvGrpSpPr>
          <p:cNvPr id="32" name="Group 31">
            <a:extLst>
              <a:ext uri="{FF2B5EF4-FFF2-40B4-BE49-F238E27FC236}">
                <a16:creationId xmlns:a16="http://schemas.microsoft.com/office/drawing/2014/main" id="{61472E2C-1EA2-DD2C-F35B-316BA4AFC86B}"/>
              </a:ext>
            </a:extLst>
          </p:cNvPr>
          <p:cNvGrpSpPr/>
          <p:nvPr/>
        </p:nvGrpSpPr>
        <p:grpSpPr>
          <a:xfrm>
            <a:off x="5538787" y="4830379"/>
            <a:ext cx="2124075" cy="246221"/>
            <a:chOff x="3909141" y="3947877"/>
            <a:chExt cx="935253" cy="246221"/>
          </a:xfrm>
        </p:grpSpPr>
        <p:sp>
          <p:nvSpPr>
            <p:cNvPr id="33" name="TextBox 32">
              <a:extLst>
                <a:ext uri="{FF2B5EF4-FFF2-40B4-BE49-F238E27FC236}">
                  <a16:creationId xmlns:a16="http://schemas.microsoft.com/office/drawing/2014/main" id="{B67B9E75-61EF-0392-5BD8-BBFF1C18C341}"/>
                </a:ext>
              </a:extLst>
            </p:cNvPr>
            <p:cNvSpPr txBox="1"/>
            <p:nvPr/>
          </p:nvSpPr>
          <p:spPr>
            <a:xfrm>
              <a:off x="3950456" y="3947877"/>
              <a:ext cx="893938"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cs typeface="Arial" panose="020B0604020202020204" pitchFamily="34" charset="0"/>
                </a:rPr>
                <a:t>The </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next-generation</a:t>
              </a:r>
              <a:r>
                <a:rPr kumimoji="0" lang="en-US" sz="900" b="0" i="0" u="none" strike="noStrike" kern="0" cap="none" spc="0" normalizeH="0" baseline="0" noProof="0" dirty="0">
                  <a:ln>
                    <a:noFill/>
                  </a:ln>
                  <a:solidFill>
                    <a:prstClr val="black"/>
                  </a:solidFill>
                  <a:effectLst/>
                  <a:uLnTx/>
                  <a:uFillTx/>
                  <a:cs typeface="Arial" panose="020B0604020202020204" pitchFamily="34" charset="0"/>
                </a:rPr>
                <a:t> mt-</a:t>
              </a:r>
              <a:r>
                <a:rPr kumimoji="0" lang="en-US" sz="900" b="0" i="0" u="none" strike="noStrike" kern="0" cap="none" spc="0" normalizeH="0" baseline="0" noProof="0" dirty="0" err="1">
                  <a:ln>
                    <a:noFill/>
                  </a:ln>
                  <a:solidFill>
                    <a:prstClr val="black"/>
                  </a:solidFill>
                  <a:effectLst/>
                  <a:uLnTx/>
                  <a:uFillTx/>
                  <a:cs typeface="Arial" panose="020B0604020202020204" pitchFamily="34" charset="0"/>
                </a:rPr>
                <a:t>sDNA</a:t>
              </a:r>
              <a:r>
                <a:rPr kumimoji="0" lang="en-US" sz="900" b="0" i="0" u="none" strike="noStrike" kern="0" cap="none" spc="0" normalizeH="0" baseline="0" noProof="0" dirty="0">
                  <a:ln>
                    <a:noFill/>
                  </a:ln>
                  <a:solidFill>
                    <a:prstClr val="black"/>
                  </a:solidFill>
                  <a:effectLst/>
                  <a:uLnTx/>
                  <a:uFillTx/>
                  <a:cs typeface="Arial" panose="020B0604020202020204" pitchFamily="34" charset="0"/>
                </a:rPr>
                <a:t> test</a:t>
              </a:r>
            </a:p>
          </p:txBody>
        </p:sp>
        <p:sp>
          <p:nvSpPr>
            <p:cNvPr id="34" name="Rectangle 33">
              <a:extLst>
                <a:ext uri="{FF2B5EF4-FFF2-40B4-BE49-F238E27FC236}">
                  <a16:creationId xmlns:a16="http://schemas.microsoft.com/office/drawing/2014/main" id="{F42C5E7E-7D2B-A0E6-42D7-11006BFA1A33}"/>
                </a:ext>
              </a:extLst>
            </p:cNvPr>
            <p:cNvSpPr/>
            <p:nvPr/>
          </p:nvSpPr>
          <p:spPr>
            <a:xfrm>
              <a:off x="3909141" y="4027418"/>
              <a:ext cx="68294" cy="68294"/>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Arial" panose="020B0604020202020204"/>
                <a:ea typeface="+mn-ea"/>
                <a:cs typeface="+mn-cs"/>
              </a:endParaRPr>
            </a:p>
          </p:txBody>
        </p:sp>
      </p:grpSp>
      <p:sp>
        <p:nvSpPr>
          <p:cNvPr id="35" name="TextBox 34">
            <a:extLst>
              <a:ext uri="{FF2B5EF4-FFF2-40B4-BE49-F238E27FC236}">
                <a16:creationId xmlns:a16="http://schemas.microsoft.com/office/drawing/2014/main" id="{5794F161-2C23-87AE-79BE-09DEBD190592}"/>
              </a:ext>
            </a:extLst>
          </p:cNvPr>
          <p:cNvSpPr txBox="1"/>
          <p:nvPr/>
        </p:nvSpPr>
        <p:spPr>
          <a:xfrm rot="16200000">
            <a:off x="62928" y="3280711"/>
            <a:ext cx="1989907" cy="246221"/>
          </a:xfrm>
          <a:prstGeom prst="rect">
            <a:avLst/>
          </a:prstGeom>
          <a:noFill/>
        </p:spPr>
        <p:txBody>
          <a:bodyPr wrap="square">
            <a:spAutoFit/>
          </a:bodyPr>
          <a:lstStyle/>
          <a:p>
            <a:pPr algn="ctr"/>
            <a:r>
              <a:rPr lang="en-US" sz="1000" dirty="0">
                <a:solidFill>
                  <a:prstClr val="black"/>
                </a:solidFill>
                <a:cs typeface="Arial"/>
              </a:rPr>
              <a:t>Sensitivity, % </a:t>
            </a:r>
            <a:r>
              <a:rPr lang="en-US" sz="1000" kern="0" dirty="0">
                <a:solidFill>
                  <a:prstClr val="black"/>
                </a:solidFill>
                <a:cs typeface="Arial" panose="020B0604020202020204" pitchFamily="34" charset="0"/>
              </a:rPr>
              <a:t>(95% CI)</a:t>
            </a:r>
            <a:endParaRPr lang="en-US" sz="1000" dirty="0">
              <a:solidFill>
                <a:prstClr val="black"/>
              </a:solidFill>
              <a:cs typeface="Arial"/>
            </a:endParaRPr>
          </a:p>
        </p:txBody>
      </p:sp>
      <p:sp>
        <p:nvSpPr>
          <p:cNvPr id="36" name="TextBox 35">
            <a:extLst>
              <a:ext uri="{FF2B5EF4-FFF2-40B4-BE49-F238E27FC236}">
                <a16:creationId xmlns:a16="http://schemas.microsoft.com/office/drawing/2014/main" id="{93604399-3478-020F-2075-DDF80CD8CB1B}"/>
              </a:ext>
            </a:extLst>
          </p:cNvPr>
          <p:cNvSpPr txBox="1"/>
          <p:nvPr/>
        </p:nvSpPr>
        <p:spPr>
          <a:xfrm rot="16200000">
            <a:off x="5989167" y="3280712"/>
            <a:ext cx="1989907" cy="246221"/>
          </a:xfrm>
          <a:prstGeom prst="rect">
            <a:avLst/>
          </a:prstGeom>
          <a:noFill/>
        </p:spPr>
        <p:txBody>
          <a:bodyPr wrap="square">
            <a:spAutoFit/>
          </a:bodyPr>
          <a:lstStyle/>
          <a:p>
            <a:pPr algn="ctr"/>
            <a:r>
              <a:rPr lang="en-US" sz="1000" dirty="0">
                <a:solidFill>
                  <a:prstClr val="black"/>
                </a:solidFill>
                <a:cs typeface="Arial"/>
              </a:rPr>
              <a:t>Sensitivity, % </a:t>
            </a:r>
            <a:r>
              <a:rPr lang="en-US" sz="1000" kern="0" dirty="0">
                <a:solidFill>
                  <a:prstClr val="black"/>
                </a:solidFill>
                <a:cs typeface="Arial" panose="020B0604020202020204" pitchFamily="34" charset="0"/>
              </a:rPr>
              <a:t>(95% CI)</a:t>
            </a:r>
            <a:endParaRPr lang="en-US" sz="1000" dirty="0">
              <a:solidFill>
                <a:prstClr val="black"/>
              </a:solidFill>
              <a:cs typeface="Arial"/>
            </a:endParaRPr>
          </a:p>
        </p:txBody>
      </p:sp>
      <p:sp>
        <p:nvSpPr>
          <p:cNvPr id="37" name="TextBox 36">
            <a:extLst>
              <a:ext uri="{FF2B5EF4-FFF2-40B4-BE49-F238E27FC236}">
                <a16:creationId xmlns:a16="http://schemas.microsoft.com/office/drawing/2014/main" id="{CBF081B3-06FB-75EB-2173-8225BF7AC2D5}"/>
              </a:ext>
            </a:extLst>
          </p:cNvPr>
          <p:cNvSpPr txBox="1"/>
          <p:nvPr/>
        </p:nvSpPr>
        <p:spPr>
          <a:xfrm>
            <a:off x="7362012" y="1831794"/>
            <a:ext cx="4081686" cy="276999"/>
          </a:xfrm>
          <a:prstGeom prst="rect">
            <a:avLst/>
          </a:prstGeom>
          <a:noFill/>
        </p:spPr>
        <p:txBody>
          <a:bodyPr wrap="square" rtlCol="0">
            <a:spAutoFit/>
          </a:bodyPr>
          <a:lstStyle/>
          <a:p>
            <a:pPr algn="ctr"/>
            <a:r>
              <a:rPr lang="en-US" sz="1200" b="1" dirty="0">
                <a:solidFill>
                  <a:prstClr val="black"/>
                </a:solidFill>
                <a:cs typeface="Arial"/>
              </a:rPr>
              <a:t>Sensitivity by APL Size</a:t>
            </a:r>
          </a:p>
        </p:txBody>
      </p:sp>
      <p:sp>
        <p:nvSpPr>
          <p:cNvPr id="38" name="TextBox 37">
            <a:extLst>
              <a:ext uri="{FF2B5EF4-FFF2-40B4-BE49-F238E27FC236}">
                <a16:creationId xmlns:a16="http://schemas.microsoft.com/office/drawing/2014/main" id="{D5CF5E87-FECD-F020-2EE4-E1381C5CCDBA}"/>
              </a:ext>
            </a:extLst>
          </p:cNvPr>
          <p:cNvSpPr txBox="1"/>
          <p:nvPr/>
        </p:nvSpPr>
        <p:spPr>
          <a:xfrm>
            <a:off x="1363391" y="1852443"/>
            <a:ext cx="3709216" cy="276999"/>
          </a:xfrm>
          <a:prstGeom prst="rect">
            <a:avLst/>
          </a:prstGeom>
          <a:noFill/>
        </p:spPr>
        <p:txBody>
          <a:bodyPr wrap="square" rtlCol="0">
            <a:spAutoFit/>
          </a:bodyPr>
          <a:lstStyle/>
          <a:p>
            <a:pPr algn="ctr"/>
            <a:r>
              <a:rPr lang="en-US" sz="1200" b="1" dirty="0">
                <a:solidFill>
                  <a:prstClr val="black"/>
                </a:solidFill>
                <a:cs typeface="Arial"/>
              </a:rPr>
              <a:t>Sensitivity by APL Subtype</a:t>
            </a:r>
          </a:p>
        </p:txBody>
      </p:sp>
      <p:sp>
        <p:nvSpPr>
          <p:cNvPr id="39" name="Text Placeholder 32">
            <a:extLst>
              <a:ext uri="{FF2B5EF4-FFF2-40B4-BE49-F238E27FC236}">
                <a16:creationId xmlns:a16="http://schemas.microsoft.com/office/drawing/2014/main" id="{306D8435-CD32-48B8-A6A7-10E7D75B04CB}"/>
              </a:ext>
            </a:extLst>
          </p:cNvPr>
          <p:cNvSpPr txBox="1">
            <a:spLocks/>
          </p:cNvSpPr>
          <p:nvPr/>
        </p:nvSpPr>
        <p:spPr>
          <a:xfrm>
            <a:off x="308022" y="5826933"/>
            <a:ext cx="11486307" cy="88080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br>
              <a:rPr kumimoji="0" lang="en-US" sz="750" b="0" i="0" u="none" strike="noStrike" kern="1200" cap="none" spc="0" normalizeH="0" baseline="0" noProof="0" dirty="0">
                <a:ln>
                  <a:noFill/>
                </a:ln>
                <a:solidFill>
                  <a:srgbClr val="898989"/>
                </a:solidFill>
                <a:effectLst/>
                <a:uLnTx/>
                <a:uFillTx/>
                <a:latin typeface="Arial" panose="020B0604020202020204" pitchFamily="34" charset="0"/>
                <a:ea typeface="+mn-ea"/>
                <a:cs typeface="Arial" panose="020B0604020202020204" pitchFamily="34" charset="0"/>
              </a:rPr>
            </a:br>
            <a:r>
              <a:rPr kumimoji="0" lang="en-US" sz="800" b="1" i="0" u="none" strike="noStrike" kern="1200" cap="none" spc="0" normalizeH="0" baseline="0" noProof="0" dirty="0">
                <a:ln>
                  <a:noFill/>
                </a:ln>
                <a:solidFill>
                  <a:schemeClr val="tx2"/>
                </a:solidFill>
                <a:effectLst/>
                <a:uLnTx/>
                <a:uFillTx/>
                <a:latin typeface="Arial"/>
                <a:ea typeface="+mn-ea"/>
                <a:cs typeface="Arial"/>
              </a:rPr>
              <a:t>APL: </a:t>
            </a:r>
            <a:r>
              <a:rPr kumimoji="0" lang="en-US" sz="800" b="0" i="0" u="none" strike="noStrike" kern="1200" cap="none" spc="0" normalizeH="0" baseline="0" noProof="0" dirty="0">
                <a:ln>
                  <a:noFill/>
                </a:ln>
                <a:solidFill>
                  <a:schemeClr val="tx2"/>
                </a:solidFill>
                <a:effectLst/>
                <a:uLnTx/>
                <a:uFillTx/>
                <a:latin typeface="Arial"/>
                <a:ea typeface="+mn-ea"/>
                <a:cs typeface="Arial"/>
              </a:rPr>
              <a:t>advanced precancerous lesion; </a:t>
            </a:r>
            <a:r>
              <a:rPr kumimoji="0" lang="en-US" sz="800" b="1" i="0" u="none" strike="noStrike" kern="1200" cap="none" spc="0" normalizeH="0" baseline="0" noProof="0" dirty="0">
                <a:ln>
                  <a:noFill/>
                </a:ln>
                <a:solidFill>
                  <a:schemeClr val="tx2"/>
                </a:solidFill>
                <a:effectLst/>
                <a:uLnTx/>
                <a:uFillTx/>
                <a:latin typeface="Arial"/>
                <a:ea typeface="+mn-ea"/>
                <a:cs typeface="Arial"/>
              </a:rPr>
              <a:t>CI: </a:t>
            </a:r>
            <a:r>
              <a:rPr kumimoji="0" lang="en-US" sz="800" b="0" i="0" u="none" strike="noStrike" kern="1200" cap="none" spc="0" normalizeH="0" baseline="0" noProof="0" dirty="0">
                <a:ln>
                  <a:noFill/>
                </a:ln>
                <a:solidFill>
                  <a:schemeClr val="tx2"/>
                </a:solidFill>
                <a:effectLst/>
                <a:uLnTx/>
                <a:uFillTx/>
                <a:latin typeface="Arial"/>
                <a:ea typeface="+mn-ea"/>
                <a:cs typeface="Arial"/>
              </a:rPr>
              <a:t>confidence interval; </a:t>
            </a:r>
            <a:r>
              <a:rPr kumimoji="0" lang="en-US" sz="800" b="1" i="0" u="none" strike="noStrike" kern="1200" cap="none" spc="0" normalizeH="0" baseline="0" noProof="0" dirty="0">
                <a:ln>
                  <a:noFill/>
                </a:ln>
                <a:solidFill>
                  <a:schemeClr val="tx2"/>
                </a:solidFill>
                <a:effectLst/>
                <a:uLnTx/>
                <a:uFillTx/>
                <a:latin typeface="Arial"/>
                <a:ea typeface="+mn-ea"/>
                <a:cs typeface="Arial"/>
              </a:rPr>
              <a:t>FDA: </a:t>
            </a:r>
            <a:r>
              <a:rPr kumimoji="0" lang="en-US" sz="800" b="0" i="0" u="none" strike="noStrike" kern="1200" cap="none" spc="0" normalizeH="0" baseline="0" noProof="0" dirty="0">
                <a:ln>
                  <a:noFill/>
                </a:ln>
                <a:solidFill>
                  <a:schemeClr val="tx2"/>
                </a:solidFill>
                <a:effectLst/>
                <a:uLnTx/>
                <a:uFillTx/>
                <a:latin typeface="Arial"/>
                <a:ea typeface="+mn-ea"/>
                <a:cs typeface="Arial"/>
              </a:rPr>
              <a:t>Food and Drug Administration; </a:t>
            </a:r>
            <a:r>
              <a:rPr kumimoji="0" lang="en-US" sz="800" b="1" i="0" u="none" strike="noStrike" kern="1200" cap="none" spc="0" normalizeH="0" baseline="0" noProof="0" dirty="0">
                <a:ln>
                  <a:noFill/>
                </a:ln>
                <a:solidFill>
                  <a:schemeClr val="tx2"/>
                </a:solidFill>
                <a:effectLst/>
                <a:uLnTx/>
                <a:uFillTx/>
                <a:latin typeface="Arial"/>
                <a:ea typeface="+mn-ea"/>
                <a:cs typeface="Arial"/>
              </a:rPr>
              <a:t>US: </a:t>
            </a:r>
            <a:r>
              <a:rPr kumimoji="0" lang="en-US" sz="800" b="0" i="0" u="none" strike="noStrike" kern="1200" cap="none" spc="0" normalizeH="0" baseline="0" noProof="0" dirty="0">
                <a:ln>
                  <a:noFill/>
                </a:ln>
                <a:solidFill>
                  <a:schemeClr val="tx2"/>
                </a:solidFill>
                <a:effectLst/>
                <a:uLnTx/>
                <a:uFillTx/>
                <a:latin typeface="Arial"/>
                <a:ea typeface="+mn-ea"/>
                <a:cs typeface="Arial"/>
              </a:rPr>
              <a:t>United States. </a:t>
            </a:r>
            <a:b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Early performance evaluation of a next-generation multitarget stool DNA screening test for colorectal cancer. Submitted to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Gastro Hep Adv.</a:t>
            </a:r>
            <a:endParaRPr kumimoji="0" lang="en-CA"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6DFDBA2C-0683-2AFE-4A19-D79A4319F2A7}"/>
              </a:ext>
            </a:extLst>
          </p:cNvPr>
          <p:cNvSpPr txBox="1"/>
          <p:nvPr/>
        </p:nvSpPr>
        <p:spPr bwMode="gray">
          <a:xfrm>
            <a:off x="1784023" y="4076249"/>
            <a:ext cx="591531"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n=30</a:t>
            </a:r>
          </a:p>
        </p:txBody>
      </p:sp>
      <p:sp>
        <p:nvSpPr>
          <p:cNvPr id="5" name="TextBox 4">
            <a:extLst>
              <a:ext uri="{FF2B5EF4-FFF2-40B4-BE49-F238E27FC236}">
                <a16:creationId xmlns:a16="http://schemas.microsoft.com/office/drawing/2014/main" id="{5A9B04D0-794B-A53A-4EB9-14D5979C7B97}"/>
              </a:ext>
            </a:extLst>
          </p:cNvPr>
          <p:cNvSpPr txBox="1"/>
          <p:nvPr/>
        </p:nvSpPr>
        <p:spPr bwMode="gray">
          <a:xfrm>
            <a:off x="2744543" y="4076249"/>
            <a:ext cx="732933"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n=194</a:t>
            </a:r>
          </a:p>
        </p:txBody>
      </p:sp>
      <p:sp>
        <p:nvSpPr>
          <p:cNvPr id="7" name="TextBox 6">
            <a:extLst>
              <a:ext uri="{FF2B5EF4-FFF2-40B4-BE49-F238E27FC236}">
                <a16:creationId xmlns:a16="http://schemas.microsoft.com/office/drawing/2014/main" id="{9B862549-8DBF-1B22-C0D0-5A26161C68D8}"/>
              </a:ext>
            </a:extLst>
          </p:cNvPr>
          <p:cNvSpPr txBox="1"/>
          <p:nvPr/>
        </p:nvSpPr>
        <p:spPr bwMode="gray">
          <a:xfrm>
            <a:off x="3820968" y="4076249"/>
            <a:ext cx="600958"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n=284</a:t>
            </a:r>
          </a:p>
        </p:txBody>
      </p:sp>
      <p:sp>
        <p:nvSpPr>
          <p:cNvPr id="9" name="TextBox 8">
            <a:extLst>
              <a:ext uri="{FF2B5EF4-FFF2-40B4-BE49-F238E27FC236}">
                <a16:creationId xmlns:a16="http://schemas.microsoft.com/office/drawing/2014/main" id="{28753059-1AC2-59C3-EFEA-F2CCE617F011}"/>
              </a:ext>
            </a:extLst>
          </p:cNvPr>
          <p:cNvSpPr txBox="1"/>
          <p:nvPr/>
        </p:nvSpPr>
        <p:spPr bwMode="gray">
          <a:xfrm>
            <a:off x="4763125" y="4076249"/>
            <a:ext cx="714080"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n=75</a:t>
            </a:r>
          </a:p>
        </p:txBody>
      </p:sp>
      <p:sp>
        <p:nvSpPr>
          <p:cNvPr id="11" name="TextBox 10">
            <a:extLst>
              <a:ext uri="{FF2B5EF4-FFF2-40B4-BE49-F238E27FC236}">
                <a16:creationId xmlns:a16="http://schemas.microsoft.com/office/drawing/2014/main" id="{5193A23A-130D-96E8-D4A2-DBB2CED355AC}"/>
              </a:ext>
            </a:extLst>
          </p:cNvPr>
          <p:cNvSpPr txBox="1"/>
          <p:nvPr/>
        </p:nvSpPr>
        <p:spPr bwMode="gray">
          <a:xfrm>
            <a:off x="7871796" y="4139877"/>
            <a:ext cx="714080"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n=51</a:t>
            </a:r>
          </a:p>
        </p:txBody>
      </p:sp>
      <p:sp>
        <p:nvSpPr>
          <p:cNvPr id="13" name="TextBox 12">
            <a:extLst>
              <a:ext uri="{FF2B5EF4-FFF2-40B4-BE49-F238E27FC236}">
                <a16:creationId xmlns:a16="http://schemas.microsoft.com/office/drawing/2014/main" id="{A48BC138-2BEF-591A-6C42-C0B95CF549A5}"/>
              </a:ext>
            </a:extLst>
          </p:cNvPr>
          <p:cNvSpPr txBox="1"/>
          <p:nvPr/>
        </p:nvSpPr>
        <p:spPr bwMode="gray">
          <a:xfrm>
            <a:off x="8869344" y="4127984"/>
            <a:ext cx="714081"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n=441</a:t>
            </a:r>
          </a:p>
        </p:txBody>
      </p:sp>
      <p:sp>
        <p:nvSpPr>
          <p:cNvPr id="15" name="TextBox 14">
            <a:extLst>
              <a:ext uri="{FF2B5EF4-FFF2-40B4-BE49-F238E27FC236}">
                <a16:creationId xmlns:a16="http://schemas.microsoft.com/office/drawing/2014/main" id="{6FBC60B4-52D0-3860-6FE6-BF6A19766B57}"/>
              </a:ext>
            </a:extLst>
          </p:cNvPr>
          <p:cNvSpPr txBox="1"/>
          <p:nvPr/>
        </p:nvSpPr>
        <p:spPr bwMode="gray">
          <a:xfrm>
            <a:off x="9931275" y="4127028"/>
            <a:ext cx="555767"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n=60</a:t>
            </a:r>
          </a:p>
        </p:txBody>
      </p:sp>
      <p:sp>
        <p:nvSpPr>
          <p:cNvPr id="17" name="TextBox 16">
            <a:extLst>
              <a:ext uri="{FF2B5EF4-FFF2-40B4-BE49-F238E27FC236}">
                <a16:creationId xmlns:a16="http://schemas.microsoft.com/office/drawing/2014/main" id="{554E6410-DE93-4204-4176-8B5993D40E87}"/>
              </a:ext>
            </a:extLst>
          </p:cNvPr>
          <p:cNvSpPr txBox="1"/>
          <p:nvPr/>
        </p:nvSpPr>
        <p:spPr bwMode="gray">
          <a:xfrm>
            <a:off x="10530253" y="4121327"/>
            <a:ext cx="1377760" cy="215444"/>
          </a:xfrm>
          <a:prstGeom prst="rect">
            <a:avLst/>
          </a:prstGeom>
          <a:noFill/>
        </p:spPr>
        <p:txBody>
          <a:bodyPr wrap="square">
            <a:spAutoFit/>
          </a:bodyPr>
          <a:lstStyle/>
          <a:p>
            <a:pPr algn="ctr"/>
            <a:r>
              <a:rPr lang="en-US" sz="800" dirty="0">
                <a:solidFill>
                  <a:schemeClr val="bg1"/>
                </a:solidFill>
                <a:latin typeface="Arial" panose="020B0604020202020204" pitchFamily="34" charset="0"/>
                <a:cs typeface="Arial" panose="020B0604020202020204" pitchFamily="34" charset="0"/>
              </a:rPr>
              <a:t>n=31</a:t>
            </a:r>
          </a:p>
        </p:txBody>
      </p:sp>
    </p:spTree>
    <p:extLst>
      <p:ext uri="{BB962C8B-B14F-4D97-AF65-F5344CB8AC3E}">
        <p14:creationId xmlns:p14="http://schemas.microsoft.com/office/powerpoint/2010/main" val="350206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D1028436-9D21-F4EE-0C99-AEB65D38B0C1}"/>
              </a:ext>
            </a:extLst>
          </p:cNvPr>
          <p:cNvSpPr txBox="1">
            <a:spLocks/>
          </p:cNvSpPr>
          <p:nvPr/>
        </p:nvSpPr>
        <p:spPr>
          <a:xfrm>
            <a:off x="367554" y="392955"/>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Study Limitations</a:t>
            </a:r>
          </a:p>
        </p:txBody>
      </p:sp>
      <p:sp>
        <p:nvSpPr>
          <p:cNvPr id="4" name="Text Placeholder 2">
            <a:extLst>
              <a:ext uri="{FF2B5EF4-FFF2-40B4-BE49-F238E27FC236}">
                <a16:creationId xmlns:a16="http://schemas.microsoft.com/office/drawing/2014/main" id="{C900FDC3-3F67-28D5-DAB2-7EC6D76BF010}"/>
              </a:ext>
            </a:extLst>
          </p:cNvPr>
          <p:cNvSpPr txBox="1">
            <a:spLocks/>
          </p:cNvSpPr>
          <p:nvPr/>
        </p:nvSpPr>
        <p:spPr>
          <a:xfrm>
            <a:off x="352846" y="6005452"/>
            <a:ext cx="11486307" cy="648488"/>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endParaRP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Early performance evaluation of a next-generation multitarget stool DNA screening test for colorectal cancer. Submitted to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Gastro Hep Adv.</a:t>
            </a:r>
            <a:endParaRPr kumimoji="0" lang="en-US" sz="750" b="0" i="0" u="none" strike="noStrike" kern="1200" cap="none" spc="0" normalizeH="0" baseline="0" noProof="0" dirty="0">
              <a:ln>
                <a:noFill/>
              </a:ln>
              <a:solidFill>
                <a:schemeClr val="tx2"/>
              </a:solidFill>
              <a:effectLst/>
              <a:uLnTx/>
              <a:uFillTx/>
              <a:latin typeface="Arial"/>
              <a:ea typeface="+mn-ea"/>
              <a:cs typeface="Arial"/>
            </a:endParaRPr>
          </a:p>
        </p:txBody>
      </p:sp>
      <p:grpSp>
        <p:nvGrpSpPr>
          <p:cNvPr id="7" name="Graphic 4">
            <a:extLst>
              <a:ext uri="{FF2B5EF4-FFF2-40B4-BE49-F238E27FC236}">
                <a16:creationId xmlns:a16="http://schemas.microsoft.com/office/drawing/2014/main" id="{3E6F6F81-5B4E-CE16-A613-5B1D29677E36}"/>
              </a:ext>
            </a:extLst>
          </p:cNvPr>
          <p:cNvGrpSpPr/>
          <p:nvPr/>
        </p:nvGrpSpPr>
        <p:grpSpPr>
          <a:xfrm>
            <a:off x="680307" y="1928764"/>
            <a:ext cx="3022695" cy="3021377"/>
            <a:chOff x="680307" y="1928764"/>
            <a:chExt cx="3022695" cy="3021377"/>
          </a:xfrm>
        </p:grpSpPr>
        <p:sp>
          <p:nvSpPr>
            <p:cNvPr id="8" name="Freeform: Shape 7">
              <a:extLst>
                <a:ext uri="{FF2B5EF4-FFF2-40B4-BE49-F238E27FC236}">
                  <a16:creationId xmlns:a16="http://schemas.microsoft.com/office/drawing/2014/main" id="{1BAF0826-2ACB-F0A7-C11E-4347CC48BEEE}"/>
                </a:ext>
              </a:extLst>
            </p:cNvPr>
            <p:cNvSpPr/>
            <p:nvPr/>
          </p:nvSpPr>
          <p:spPr>
            <a:xfrm>
              <a:off x="680307" y="3448621"/>
              <a:ext cx="1498278" cy="1501521"/>
            </a:xfrm>
            <a:custGeom>
              <a:avLst/>
              <a:gdLst>
                <a:gd name="connsiteX0" fmla="*/ 1467102 w 1498278"/>
                <a:gd name="connsiteY0" fmla="*/ 1094804 h 1501521"/>
                <a:gd name="connsiteX1" fmla="*/ 1498278 w 1498278"/>
                <a:gd name="connsiteY1" fmla="*/ 1063562 h 1501521"/>
                <a:gd name="connsiteX2" fmla="*/ 1043652 w 1498278"/>
                <a:gd name="connsiteY2" fmla="*/ 987171 h 1501521"/>
                <a:gd name="connsiteX3" fmla="*/ 967612 w 1498278"/>
                <a:gd name="connsiteY3" fmla="*/ 531781 h 1501521"/>
                <a:gd name="connsiteX4" fmla="*/ 512987 w 1498278"/>
                <a:gd name="connsiteY4" fmla="*/ 455390 h 1501521"/>
                <a:gd name="connsiteX5" fmla="*/ 436946 w 1498278"/>
                <a:gd name="connsiteY5" fmla="*/ 0 h 1501521"/>
                <a:gd name="connsiteX6" fmla="*/ 405770 w 1498278"/>
                <a:gd name="connsiteY6" fmla="*/ 31242 h 1501521"/>
                <a:gd name="connsiteX7" fmla="*/ 433715 w 1498278"/>
                <a:gd name="connsiteY7" fmla="*/ 65818 h 1501521"/>
                <a:gd name="connsiteX8" fmla="*/ 65680 w 1498278"/>
                <a:gd name="connsiteY8" fmla="*/ 434530 h 1501521"/>
                <a:gd name="connsiteX9" fmla="*/ 31177 w 1498278"/>
                <a:gd name="connsiteY9" fmla="*/ 406527 h 1501521"/>
                <a:gd name="connsiteX10" fmla="*/ 0 w 1498278"/>
                <a:gd name="connsiteY10" fmla="*/ 437769 h 1501521"/>
                <a:gd name="connsiteX11" fmla="*/ 454721 w 1498278"/>
                <a:gd name="connsiteY11" fmla="*/ 513969 h 1501521"/>
                <a:gd name="connsiteX12" fmla="*/ 530761 w 1498278"/>
                <a:gd name="connsiteY12" fmla="*/ 969645 h 1501521"/>
                <a:gd name="connsiteX13" fmla="*/ 985482 w 1498278"/>
                <a:gd name="connsiteY13" fmla="*/ 1045845 h 1501521"/>
                <a:gd name="connsiteX14" fmla="*/ 1061522 w 1498278"/>
                <a:gd name="connsiteY14" fmla="*/ 1501521 h 1501521"/>
                <a:gd name="connsiteX15" fmla="*/ 1092698 w 1498278"/>
                <a:gd name="connsiteY15" fmla="*/ 1470279 h 1501521"/>
                <a:gd name="connsiteX16" fmla="*/ 1064754 w 1498278"/>
                <a:gd name="connsiteY16" fmla="*/ 1435703 h 1501521"/>
                <a:gd name="connsiteX17" fmla="*/ 1432789 w 1498278"/>
                <a:gd name="connsiteY17" fmla="*/ 1066895 h 1501521"/>
                <a:gd name="connsiteX18" fmla="*/ 1467292 w 1498278"/>
                <a:gd name="connsiteY18" fmla="*/ 1094899 h 1501521"/>
                <a:gd name="connsiteX19" fmla="*/ 1264740 w 1498278"/>
                <a:gd name="connsiteY19" fmla="*/ 1016032 h 1501521"/>
                <a:gd name="connsiteX20" fmla="*/ 1013617 w 1498278"/>
                <a:gd name="connsiteY20" fmla="*/ 1267682 h 1501521"/>
                <a:gd name="connsiteX21" fmla="*/ 1032722 w 1498278"/>
                <a:gd name="connsiteY21" fmla="*/ 1034891 h 1501521"/>
                <a:gd name="connsiteX22" fmla="*/ 1264740 w 1498278"/>
                <a:gd name="connsiteY22" fmla="*/ 1016032 h 1501521"/>
                <a:gd name="connsiteX23" fmla="*/ 1007914 w 1498278"/>
                <a:gd name="connsiteY23" fmla="*/ 710375 h 1501521"/>
                <a:gd name="connsiteX24" fmla="*/ 708885 w 1498278"/>
                <a:gd name="connsiteY24" fmla="*/ 1010031 h 1501521"/>
                <a:gd name="connsiteX25" fmla="*/ 637027 w 1498278"/>
                <a:gd name="connsiteY25" fmla="*/ 988219 h 1501521"/>
                <a:gd name="connsiteX26" fmla="*/ 986242 w 1498278"/>
                <a:gd name="connsiteY26" fmla="*/ 638270 h 1501521"/>
                <a:gd name="connsiteX27" fmla="*/ 1008009 w 1498278"/>
                <a:gd name="connsiteY27" fmla="*/ 710279 h 1501521"/>
                <a:gd name="connsiteX28" fmla="*/ 861251 w 1498278"/>
                <a:gd name="connsiteY28" fmla="*/ 513207 h 1501521"/>
                <a:gd name="connsiteX29" fmla="*/ 512036 w 1498278"/>
                <a:gd name="connsiteY29" fmla="*/ 863155 h 1501521"/>
                <a:gd name="connsiteX30" fmla="*/ 490270 w 1498278"/>
                <a:gd name="connsiteY30" fmla="*/ 791147 h 1501521"/>
                <a:gd name="connsiteX31" fmla="*/ 789298 w 1498278"/>
                <a:gd name="connsiteY31" fmla="*/ 491490 h 1501521"/>
                <a:gd name="connsiteX32" fmla="*/ 861156 w 1498278"/>
                <a:gd name="connsiteY32" fmla="*/ 513302 h 1501521"/>
                <a:gd name="connsiteX33" fmla="*/ 734359 w 1498278"/>
                <a:gd name="connsiteY33" fmla="*/ 483965 h 1501521"/>
                <a:gd name="connsiteX34" fmla="*/ 482951 w 1498278"/>
                <a:gd name="connsiteY34" fmla="*/ 735902 h 1501521"/>
                <a:gd name="connsiteX35" fmla="*/ 502056 w 1498278"/>
                <a:gd name="connsiteY35" fmla="*/ 503111 h 1501521"/>
                <a:gd name="connsiteX36" fmla="*/ 734359 w 1498278"/>
                <a:gd name="connsiteY36" fmla="*/ 483965 h 1501521"/>
                <a:gd name="connsiteX37" fmla="*/ 455481 w 1498278"/>
                <a:gd name="connsiteY37" fmla="*/ 106490 h 1501521"/>
                <a:gd name="connsiteX38" fmla="*/ 477248 w 1498278"/>
                <a:gd name="connsiteY38" fmla="*/ 178499 h 1501521"/>
                <a:gd name="connsiteX39" fmla="*/ 178409 w 1498278"/>
                <a:gd name="connsiteY39" fmla="*/ 477965 h 1501521"/>
                <a:gd name="connsiteX40" fmla="*/ 106361 w 1498278"/>
                <a:gd name="connsiteY40" fmla="*/ 456343 h 1501521"/>
                <a:gd name="connsiteX41" fmla="*/ 455481 w 1498278"/>
                <a:gd name="connsiteY41" fmla="*/ 106490 h 1501521"/>
                <a:gd name="connsiteX42" fmla="*/ 233444 w 1498278"/>
                <a:gd name="connsiteY42" fmla="*/ 485394 h 1501521"/>
                <a:gd name="connsiteX43" fmla="*/ 484567 w 1498278"/>
                <a:gd name="connsiteY43" fmla="*/ 233744 h 1501521"/>
                <a:gd name="connsiteX44" fmla="*/ 465461 w 1498278"/>
                <a:gd name="connsiteY44" fmla="*/ 466534 h 1501521"/>
                <a:gd name="connsiteX45" fmla="*/ 233444 w 1498278"/>
                <a:gd name="connsiteY45" fmla="*/ 485394 h 1501521"/>
                <a:gd name="connsiteX46" fmla="*/ 533898 w 1498278"/>
                <a:gd name="connsiteY46" fmla="*/ 903827 h 1501521"/>
                <a:gd name="connsiteX47" fmla="*/ 901932 w 1498278"/>
                <a:gd name="connsiteY47" fmla="*/ 535019 h 1501521"/>
                <a:gd name="connsiteX48" fmla="*/ 936436 w 1498278"/>
                <a:gd name="connsiteY48" fmla="*/ 563023 h 1501521"/>
                <a:gd name="connsiteX49" fmla="*/ 964381 w 1498278"/>
                <a:gd name="connsiteY49" fmla="*/ 597599 h 1501521"/>
                <a:gd name="connsiteX50" fmla="*/ 596346 w 1498278"/>
                <a:gd name="connsiteY50" fmla="*/ 966406 h 1501521"/>
                <a:gd name="connsiteX51" fmla="*/ 561842 w 1498278"/>
                <a:gd name="connsiteY51" fmla="*/ 938403 h 1501521"/>
                <a:gd name="connsiteX52" fmla="*/ 533898 w 1498278"/>
                <a:gd name="connsiteY52" fmla="*/ 903827 h 1501521"/>
                <a:gd name="connsiteX53" fmla="*/ 763919 w 1498278"/>
                <a:gd name="connsiteY53" fmla="*/ 1017461 h 1501521"/>
                <a:gd name="connsiteX54" fmla="*/ 1015328 w 1498278"/>
                <a:gd name="connsiteY54" fmla="*/ 765524 h 1501521"/>
                <a:gd name="connsiteX55" fmla="*/ 996222 w 1498278"/>
                <a:gd name="connsiteY55" fmla="*/ 998315 h 1501521"/>
                <a:gd name="connsiteX56" fmla="*/ 763919 w 1498278"/>
                <a:gd name="connsiteY56" fmla="*/ 1017461 h 1501521"/>
                <a:gd name="connsiteX57" fmla="*/ 1042797 w 1498278"/>
                <a:gd name="connsiteY57" fmla="*/ 1394936 h 1501521"/>
                <a:gd name="connsiteX58" fmla="*/ 1021031 w 1498278"/>
                <a:gd name="connsiteY58" fmla="*/ 1322927 h 1501521"/>
                <a:gd name="connsiteX59" fmla="*/ 1319869 w 1498278"/>
                <a:gd name="connsiteY59" fmla="*/ 1023461 h 1501521"/>
                <a:gd name="connsiteX60" fmla="*/ 1391917 w 1498278"/>
                <a:gd name="connsiteY60" fmla="*/ 1045083 h 1501521"/>
                <a:gd name="connsiteX61" fmla="*/ 1042797 w 1498278"/>
                <a:gd name="connsiteY61" fmla="*/ 1394936 h 1501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98278" h="1501521">
                  <a:moveTo>
                    <a:pt x="1467102" y="1094804"/>
                  </a:moveTo>
                  <a:lnTo>
                    <a:pt x="1498278" y="1063562"/>
                  </a:lnTo>
                  <a:cubicBezTo>
                    <a:pt x="1370531" y="935546"/>
                    <a:pt x="1133095" y="968883"/>
                    <a:pt x="1043652" y="987171"/>
                  </a:cubicBezTo>
                  <a:cubicBezTo>
                    <a:pt x="1061712" y="897350"/>
                    <a:pt x="1095075" y="659511"/>
                    <a:pt x="967612" y="531781"/>
                  </a:cubicBezTo>
                  <a:cubicBezTo>
                    <a:pt x="839865" y="403765"/>
                    <a:pt x="602429" y="437102"/>
                    <a:pt x="512987" y="455390"/>
                  </a:cubicBezTo>
                  <a:cubicBezTo>
                    <a:pt x="531046" y="365570"/>
                    <a:pt x="564409" y="127730"/>
                    <a:pt x="436946" y="0"/>
                  </a:cubicBezTo>
                  <a:lnTo>
                    <a:pt x="405770" y="31242"/>
                  </a:lnTo>
                  <a:cubicBezTo>
                    <a:pt x="416320" y="41815"/>
                    <a:pt x="425540" y="53435"/>
                    <a:pt x="433715" y="65818"/>
                  </a:cubicBezTo>
                  <a:lnTo>
                    <a:pt x="65680" y="434530"/>
                  </a:lnTo>
                  <a:cubicBezTo>
                    <a:pt x="53323" y="426339"/>
                    <a:pt x="41727" y="417195"/>
                    <a:pt x="31177" y="406527"/>
                  </a:cubicBezTo>
                  <a:lnTo>
                    <a:pt x="0" y="437769"/>
                  </a:lnTo>
                  <a:cubicBezTo>
                    <a:pt x="127653" y="565690"/>
                    <a:pt x="365278" y="531971"/>
                    <a:pt x="454721" y="513969"/>
                  </a:cubicBezTo>
                  <a:cubicBezTo>
                    <a:pt x="436661" y="603599"/>
                    <a:pt x="403108" y="841724"/>
                    <a:pt x="530761" y="969645"/>
                  </a:cubicBezTo>
                  <a:cubicBezTo>
                    <a:pt x="658414" y="1097566"/>
                    <a:pt x="896039" y="1063847"/>
                    <a:pt x="985482" y="1045845"/>
                  </a:cubicBezTo>
                  <a:cubicBezTo>
                    <a:pt x="967422" y="1135475"/>
                    <a:pt x="933869" y="1373600"/>
                    <a:pt x="1061522" y="1501521"/>
                  </a:cubicBezTo>
                  <a:lnTo>
                    <a:pt x="1092698" y="1470279"/>
                  </a:lnTo>
                  <a:cubicBezTo>
                    <a:pt x="1082148" y="1459706"/>
                    <a:pt x="1072928" y="1448086"/>
                    <a:pt x="1064754" y="1435703"/>
                  </a:cubicBezTo>
                  <a:lnTo>
                    <a:pt x="1432789" y="1066895"/>
                  </a:lnTo>
                  <a:cubicBezTo>
                    <a:pt x="1445145" y="1075087"/>
                    <a:pt x="1456741" y="1084231"/>
                    <a:pt x="1467292" y="1094899"/>
                  </a:cubicBezTo>
                  <a:close/>
                  <a:moveTo>
                    <a:pt x="1264740" y="1016032"/>
                  </a:moveTo>
                  <a:lnTo>
                    <a:pt x="1013617" y="1267682"/>
                  </a:lnTo>
                  <a:cubicBezTo>
                    <a:pt x="1005632" y="1167098"/>
                    <a:pt x="1025023" y="1068991"/>
                    <a:pt x="1032722" y="1034891"/>
                  </a:cubicBezTo>
                  <a:cubicBezTo>
                    <a:pt x="1066750" y="1027176"/>
                    <a:pt x="1164557" y="1008031"/>
                    <a:pt x="1264740" y="1016032"/>
                  </a:cubicBezTo>
                  <a:close/>
                  <a:moveTo>
                    <a:pt x="1007914" y="710375"/>
                  </a:moveTo>
                  <a:lnTo>
                    <a:pt x="708885" y="1010031"/>
                  </a:lnTo>
                  <a:cubicBezTo>
                    <a:pt x="683982" y="1005173"/>
                    <a:pt x="659744" y="998125"/>
                    <a:pt x="637027" y="988219"/>
                  </a:cubicBezTo>
                  <a:lnTo>
                    <a:pt x="986242" y="638270"/>
                  </a:lnTo>
                  <a:cubicBezTo>
                    <a:pt x="996032" y="661130"/>
                    <a:pt x="1003161" y="685419"/>
                    <a:pt x="1008009" y="710279"/>
                  </a:cubicBezTo>
                  <a:close/>
                  <a:moveTo>
                    <a:pt x="861251" y="513207"/>
                  </a:moveTo>
                  <a:lnTo>
                    <a:pt x="512036" y="863155"/>
                  </a:lnTo>
                  <a:cubicBezTo>
                    <a:pt x="502246" y="840296"/>
                    <a:pt x="495117" y="816007"/>
                    <a:pt x="490270" y="791147"/>
                  </a:cubicBezTo>
                  <a:lnTo>
                    <a:pt x="789298" y="491490"/>
                  </a:lnTo>
                  <a:cubicBezTo>
                    <a:pt x="814201" y="496348"/>
                    <a:pt x="838439" y="503396"/>
                    <a:pt x="861156" y="513302"/>
                  </a:cubicBezTo>
                  <a:close/>
                  <a:moveTo>
                    <a:pt x="734359" y="483965"/>
                  </a:moveTo>
                  <a:lnTo>
                    <a:pt x="482951" y="735902"/>
                  </a:lnTo>
                  <a:cubicBezTo>
                    <a:pt x="474966" y="635318"/>
                    <a:pt x="494357" y="537210"/>
                    <a:pt x="502056" y="503111"/>
                  </a:cubicBezTo>
                  <a:cubicBezTo>
                    <a:pt x="536084" y="495395"/>
                    <a:pt x="634081" y="475964"/>
                    <a:pt x="734359" y="483965"/>
                  </a:cubicBezTo>
                  <a:close/>
                  <a:moveTo>
                    <a:pt x="455481" y="106490"/>
                  </a:moveTo>
                  <a:cubicBezTo>
                    <a:pt x="465271" y="129350"/>
                    <a:pt x="472400" y="153638"/>
                    <a:pt x="477248" y="178499"/>
                  </a:cubicBezTo>
                  <a:lnTo>
                    <a:pt x="178409" y="477965"/>
                  </a:lnTo>
                  <a:cubicBezTo>
                    <a:pt x="153506" y="473107"/>
                    <a:pt x="129173" y="466058"/>
                    <a:pt x="106361" y="456343"/>
                  </a:cubicBezTo>
                  <a:lnTo>
                    <a:pt x="455481" y="106490"/>
                  </a:lnTo>
                  <a:close/>
                  <a:moveTo>
                    <a:pt x="233444" y="485394"/>
                  </a:moveTo>
                  <a:lnTo>
                    <a:pt x="484567" y="233744"/>
                  </a:lnTo>
                  <a:cubicBezTo>
                    <a:pt x="492551" y="334328"/>
                    <a:pt x="473160" y="432435"/>
                    <a:pt x="465461" y="466534"/>
                  </a:cubicBezTo>
                  <a:cubicBezTo>
                    <a:pt x="431433" y="474250"/>
                    <a:pt x="333627" y="493395"/>
                    <a:pt x="233444" y="485394"/>
                  </a:cubicBezTo>
                  <a:close/>
                  <a:moveTo>
                    <a:pt x="533898" y="903827"/>
                  </a:moveTo>
                  <a:lnTo>
                    <a:pt x="901932" y="535019"/>
                  </a:lnTo>
                  <a:cubicBezTo>
                    <a:pt x="914289" y="543211"/>
                    <a:pt x="925885" y="552450"/>
                    <a:pt x="936436" y="563023"/>
                  </a:cubicBezTo>
                  <a:cubicBezTo>
                    <a:pt x="946986" y="573596"/>
                    <a:pt x="956206" y="585216"/>
                    <a:pt x="964381" y="597599"/>
                  </a:cubicBezTo>
                  <a:lnTo>
                    <a:pt x="596346" y="966406"/>
                  </a:lnTo>
                  <a:cubicBezTo>
                    <a:pt x="583989" y="958215"/>
                    <a:pt x="572393" y="948976"/>
                    <a:pt x="561842" y="938403"/>
                  </a:cubicBezTo>
                  <a:cubicBezTo>
                    <a:pt x="551292" y="927830"/>
                    <a:pt x="542072" y="916210"/>
                    <a:pt x="533898" y="903827"/>
                  </a:cubicBezTo>
                  <a:close/>
                  <a:moveTo>
                    <a:pt x="763919" y="1017461"/>
                  </a:moveTo>
                  <a:lnTo>
                    <a:pt x="1015328" y="765524"/>
                  </a:lnTo>
                  <a:cubicBezTo>
                    <a:pt x="1023312" y="866108"/>
                    <a:pt x="1003921" y="964216"/>
                    <a:pt x="996222" y="998315"/>
                  </a:cubicBezTo>
                  <a:cubicBezTo>
                    <a:pt x="962194" y="1006030"/>
                    <a:pt x="864197" y="1025462"/>
                    <a:pt x="763919" y="1017461"/>
                  </a:cubicBezTo>
                  <a:close/>
                  <a:moveTo>
                    <a:pt x="1042797" y="1394936"/>
                  </a:moveTo>
                  <a:cubicBezTo>
                    <a:pt x="1033007" y="1372076"/>
                    <a:pt x="1025878" y="1347788"/>
                    <a:pt x="1021031" y="1322927"/>
                  </a:cubicBezTo>
                  <a:lnTo>
                    <a:pt x="1319869" y="1023461"/>
                  </a:lnTo>
                  <a:cubicBezTo>
                    <a:pt x="1344772" y="1028319"/>
                    <a:pt x="1369105" y="1035368"/>
                    <a:pt x="1391917" y="1045083"/>
                  </a:cubicBezTo>
                  <a:lnTo>
                    <a:pt x="1042797" y="1394936"/>
                  </a:lnTo>
                  <a:close/>
                </a:path>
              </a:pathLst>
            </a:custGeom>
            <a:solidFill>
              <a:schemeClr val="accent1">
                <a:lumMod val="75000"/>
              </a:schemeClr>
            </a:solidFill>
            <a:ln w="0" cap="flat">
              <a:solidFill>
                <a:schemeClr val="accent1">
                  <a:lumMod val="75000"/>
                </a:schemeClr>
              </a:solid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C934931F-EF75-DD9D-D49D-C729C39A9CD0}"/>
                </a:ext>
              </a:extLst>
            </p:cNvPr>
            <p:cNvSpPr/>
            <p:nvPr/>
          </p:nvSpPr>
          <p:spPr>
            <a:xfrm>
              <a:off x="3229081" y="2094261"/>
              <a:ext cx="47525" cy="325278"/>
            </a:xfrm>
            <a:custGeom>
              <a:avLst/>
              <a:gdLst>
                <a:gd name="connsiteX0" fmla="*/ 0 w 47525"/>
                <a:gd name="connsiteY0" fmla="*/ 0 h 325278"/>
                <a:gd name="connsiteX1" fmla="*/ 47525 w 47525"/>
                <a:gd name="connsiteY1" fmla="*/ 0 h 325278"/>
                <a:gd name="connsiteX2" fmla="*/ 47525 w 47525"/>
                <a:gd name="connsiteY2" fmla="*/ 325279 h 325278"/>
                <a:gd name="connsiteX3" fmla="*/ 0 w 47525"/>
                <a:gd name="connsiteY3" fmla="*/ 325279 h 325278"/>
              </a:gdLst>
              <a:ahLst/>
              <a:cxnLst>
                <a:cxn ang="0">
                  <a:pos x="connsiteX0" y="connsiteY0"/>
                </a:cxn>
                <a:cxn ang="0">
                  <a:pos x="connsiteX1" y="connsiteY1"/>
                </a:cxn>
                <a:cxn ang="0">
                  <a:pos x="connsiteX2" y="connsiteY2"/>
                </a:cxn>
                <a:cxn ang="0">
                  <a:pos x="connsiteX3" y="connsiteY3"/>
                </a:cxn>
              </a:cxnLst>
              <a:rect l="l" t="t" r="r" b="b"/>
              <a:pathLst>
                <a:path w="47525" h="325278">
                  <a:moveTo>
                    <a:pt x="0" y="0"/>
                  </a:moveTo>
                  <a:lnTo>
                    <a:pt x="47525" y="0"/>
                  </a:lnTo>
                  <a:lnTo>
                    <a:pt x="47525" y="325279"/>
                  </a:lnTo>
                  <a:lnTo>
                    <a:pt x="0" y="325279"/>
                  </a:lnTo>
                  <a:close/>
                </a:path>
              </a:pathLst>
            </a:custGeom>
            <a:solidFill>
              <a:schemeClr val="accent1">
                <a:lumMod val="75000"/>
              </a:schemeClr>
            </a:solidFill>
            <a:ln w="0" cap="flat">
              <a:solidFill>
                <a:schemeClr val="accent1">
                  <a:lumMod val="75000"/>
                </a:schemeClr>
              </a:solid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9CDBCE7B-CDC8-EFDA-719A-CB3157E7C8BD}"/>
                </a:ext>
              </a:extLst>
            </p:cNvPr>
            <p:cNvSpPr/>
            <p:nvPr/>
          </p:nvSpPr>
          <p:spPr>
            <a:xfrm>
              <a:off x="1060793" y="2008536"/>
              <a:ext cx="2642208" cy="2647759"/>
            </a:xfrm>
            <a:custGeom>
              <a:avLst/>
              <a:gdLst>
                <a:gd name="connsiteX0" fmla="*/ 2642209 w 2642208"/>
                <a:gd name="connsiteY0" fmla="*/ 1323880 h 2647759"/>
                <a:gd name="connsiteX1" fmla="*/ 1321104 w 2642208"/>
                <a:gd name="connsiteY1" fmla="*/ 2647760 h 2647759"/>
                <a:gd name="connsiteX2" fmla="*/ 0 w 2642208"/>
                <a:gd name="connsiteY2" fmla="*/ 1323880 h 2647759"/>
                <a:gd name="connsiteX3" fmla="*/ 1321104 w 2642208"/>
                <a:gd name="connsiteY3" fmla="*/ 0 h 2647759"/>
                <a:gd name="connsiteX4" fmla="*/ 2642209 w 2642208"/>
                <a:gd name="connsiteY4" fmla="*/ 1323880 h 2647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208" h="2647759">
                  <a:moveTo>
                    <a:pt x="2642209" y="1323880"/>
                  </a:moveTo>
                  <a:cubicBezTo>
                    <a:pt x="2642209" y="2055038"/>
                    <a:pt x="2050730" y="2647760"/>
                    <a:pt x="1321104" y="2647760"/>
                  </a:cubicBezTo>
                  <a:cubicBezTo>
                    <a:pt x="591478" y="2647760"/>
                    <a:pt x="0" y="2055039"/>
                    <a:pt x="0" y="1323880"/>
                  </a:cubicBezTo>
                  <a:cubicBezTo>
                    <a:pt x="0" y="592721"/>
                    <a:pt x="591478" y="0"/>
                    <a:pt x="1321104" y="0"/>
                  </a:cubicBezTo>
                  <a:cubicBezTo>
                    <a:pt x="2050730" y="0"/>
                    <a:pt x="2642209" y="592721"/>
                    <a:pt x="2642209" y="1323880"/>
                  </a:cubicBezTo>
                  <a:close/>
                </a:path>
              </a:pathLst>
            </a:custGeom>
            <a:solidFill>
              <a:schemeClr val="accent1">
                <a:lumMod val="75000"/>
              </a:schemeClr>
            </a:solidFill>
            <a:ln w="0"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855B5ED-23A7-CC16-A514-675D8CE8204D}"/>
                </a:ext>
              </a:extLst>
            </p:cNvPr>
            <p:cNvSpPr/>
            <p:nvPr/>
          </p:nvSpPr>
          <p:spPr>
            <a:xfrm>
              <a:off x="1782890" y="3234880"/>
              <a:ext cx="671245" cy="964025"/>
            </a:xfrm>
            <a:custGeom>
              <a:avLst/>
              <a:gdLst>
                <a:gd name="connsiteX0" fmla="*/ 335623 w 671245"/>
                <a:gd name="connsiteY0" fmla="*/ 200787 h 964025"/>
                <a:gd name="connsiteX1" fmla="*/ 435806 w 671245"/>
                <a:gd name="connsiteY1" fmla="*/ 100394 h 964025"/>
                <a:gd name="connsiteX2" fmla="*/ 335623 w 671245"/>
                <a:gd name="connsiteY2" fmla="*/ 0 h 964025"/>
                <a:gd name="connsiteX3" fmla="*/ 235440 w 671245"/>
                <a:gd name="connsiteY3" fmla="*/ 100394 h 964025"/>
                <a:gd name="connsiteX4" fmla="*/ 335623 w 671245"/>
                <a:gd name="connsiteY4" fmla="*/ 200787 h 964025"/>
                <a:gd name="connsiteX5" fmla="*/ 335623 w 671245"/>
                <a:gd name="connsiteY5" fmla="*/ 40100 h 964025"/>
                <a:gd name="connsiteX6" fmla="*/ 395789 w 671245"/>
                <a:gd name="connsiteY6" fmla="*/ 100394 h 964025"/>
                <a:gd name="connsiteX7" fmla="*/ 335623 w 671245"/>
                <a:gd name="connsiteY7" fmla="*/ 160687 h 964025"/>
                <a:gd name="connsiteX8" fmla="*/ 275456 w 671245"/>
                <a:gd name="connsiteY8" fmla="*/ 100394 h 964025"/>
                <a:gd name="connsiteX9" fmla="*/ 335623 w 671245"/>
                <a:gd name="connsiteY9" fmla="*/ 40100 h 964025"/>
                <a:gd name="connsiteX10" fmla="*/ 671245 w 671245"/>
                <a:gd name="connsiteY10" fmla="*/ 526161 h 964025"/>
                <a:gd name="connsiteX11" fmla="*/ 441699 w 671245"/>
                <a:gd name="connsiteY11" fmla="*/ 272320 h 964025"/>
                <a:gd name="connsiteX12" fmla="*/ 368890 w 671245"/>
                <a:gd name="connsiteY12" fmla="*/ 240983 h 964025"/>
                <a:gd name="connsiteX13" fmla="*/ 302260 w 671245"/>
                <a:gd name="connsiteY13" fmla="*/ 240983 h 964025"/>
                <a:gd name="connsiteX14" fmla="*/ 225935 w 671245"/>
                <a:gd name="connsiteY14" fmla="*/ 276320 h 964025"/>
                <a:gd name="connsiteX15" fmla="*/ 0 w 671245"/>
                <a:gd name="connsiteY15" fmla="*/ 526161 h 964025"/>
                <a:gd name="connsiteX16" fmla="*/ 29751 w 671245"/>
                <a:gd name="connsiteY16" fmla="*/ 553117 h 964025"/>
                <a:gd name="connsiteX17" fmla="*/ 195233 w 671245"/>
                <a:gd name="connsiteY17" fmla="*/ 370046 h 964025"/>
                <a:gd name="connsiteX18" fmla="*/ 116817 w 671245"/>
                <a:gd name="connsiteY18" fmla="*/ 803339 h 964025"/>
                <a:gd name="connsiteX19" fmla="*/ 235249 w 671245"/>
                <a:gd name="connsiteY19" fmla="*/ 803339 h 964025"/>
                <a:gd name="connsiteX20" fmla="*/ 235249 w 671245"/>
                <a:gd name="connsiteY20" fmla="*/ 964025 h 964025"/>
                <a:gd name="connsiteX21" fmla="*/ 275361 w 671245"/>
                <a:gd name="connsiteY21" fmla="*/ 964025 h 964025"/>
                <a:gd name="connsiteX22" fmla="*/ 275361 w 671245"/>
                <a:gd name="connsiteY22" fmla="*/ 803339 h 964025"/>
                <a:gd name="connsiteX23" fmla="*/ 395599 w 671245"/>
                <a:gd name="connsiteY23" fmla="*/ 803339 h 964025"/>
                <a:gd name="connsiteX24" fmla="*/ 395599 w 671245"/>
                <a:gd name="connsiteY24" fmla="*/ 964025 h 964025"/>
                <a:gd name="connsiteX25" fmla="*/ 435711 w 671245"/>
                <a:gd name="connsiteY25" fmla="*/ 964025 h 964025"/>
                <a:gd name="connsiteX26" fmla="*/ 435711 w 671245"/>
                <a:gd name="connsiteY26" fmla="*/ 803339 h 964025"/>
                <a:gd name="connsiteX27" fmla="*/ 554619 w 671245"/>
                <a:gd name="connsiteY27" fmla="*/ 803339 h 964025"/>
                <a:gd name="connsiteX28" fmla="*/ 475917 w 671245"/>
                <a:gd name="connsiteY28" fmla="*/ 370046 h 964025"/>
                <a:gd name="connsiteX29" fmla="*/ 641400 w 671245"/>
                <a:gd name="connsiteY29" fmla="*/ 553022 h 964025"/>
                <a:gd name="connsiteX30" fmla="*/ 671150 w 671245"/>
                <a:gd name="connsiteY30" fmla="*/ 526066 h 964025"/>
                <a:gd name="connsiteX31" fmla="*/ 671150 w 671245"/>
                <a:gd name="connsiteY31" fmla="*/ 526066 h 964025"/>
                <a:gd name="connsiteX32" fmla="*/ 428202 w 671245"/>
                <a:gd name="connsiteY32" fmla="*/ 330613 h 964025"/>
                <a:gd name="connsiteX33" fmla="*/ 506808 w 671245"/>
                <a:gd name="connsiteY33" fmla="*/ 763238 h 964025"/>
                <a:gd name="connsiteX34" fmla="*/ 165007 w 671245"/>
                <a:gd name="connsiteY34" fmla="*/ 763238 h 964025"/>
                <a:gd name="connsiteX35" fmla="*/ 243234 w 671245"/>
                <a:gd name="connsiteY35" fmla="*/ 330613 h 964025"/>
                <a:gd name="connsiteX36" fmla="*/ 302450 w 671245"/>
                <a:gd name="connsiteY36" fmla="*/ 281083 h 964025"/>
                <a:gd name="connsiteX37" fmla="*/ 369080 w 671245"/>
                <a:gd name="connsiteY37" fmla="*/ 281083 h 964025"/>
                <a:gd name="connsiteX38" fmla="*/ 428297 w 671245"/>
                <a:gd name="connsiteY38" fmla="*/ 330518 h 964025"/>
                <a:gd name="connsiteX39" fmla="*/ 428297 w 671245"/>
                <a:gd name="connsiteY39" fmla="*/ 330518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71245" h="964025">
                  <a:moveTo>
                    <a:pt x="335623" y="200787"/>
                  </a:moveTo>
                  <a:cubicBezTo>
                    <a:pt x="390847" y="200787"/>
                    <a:pt x="435806" y="155734"/>
                    <a:pt x="435806" y="100394"/>
                  </a:cubicBezTo>
                  <a:cubicBezTo>
                    <a:pt x="435806" y="45053"/>
                    <a:pt x="390847" y="0"/>
                    <a:pt x="335623" y="0"/>
                  </a:cubicBezTo>
                  <a:cubicBezTo>
                    <a:pt x="280398" y="0"/>
                    <a:pt x="235440" y="45053"/>
                    <a:pt x="235440" y="100394"/>
                  </a:cubicBezTo>
                  <a:cubicBezTo>
                    <a:pt x="235440" y="155734"/>
                    <a:pt x="280398" y="200787"/>
                    <a:pt x="335623" y="200787"/>
                  </a:cubicBezTo>
                  <a:close/>
                  <a:moveTo>
                    <a:pt x="335623" y="40100"/>
                  </a:moveTo>
                  <a:cubicBezTo>
                    <a:pt x="368795" y="40100"/>
                    <a:pt x="395789" y="67151"/>
                    <a:pt x="395789" y="100394"/>
                  </a:cubicBezTo>
                  <a:cubicBezTo>
                    <a:pt x="395789" y="133636"/>
                    <a:pt x="368795" y="160687"/>
                    <a:pt x="335623" y="160687"/>
                  </a:cubicBezTo>
                  <a:cubicBezTo>
                    <a:pt x="302450" y="160687"/>
                    <a:pt x="275456" y="133636"/>
                    <a:pt x="275456" y="100394"/>
                  </a:cubicBezTo>
                  <a:cubicBezTo>
                    <a:pt x="275456" y="67151"/>
                    <a:pt x="302450" y="40100"/>
                    <a:pt x="335623" y="40100"/>
                  </a:cubicBezTo>
                  <a:close/>
                  <a:moveTo>
                    <a:pt x="671245" y="526161"/>
                  </a:moveTo>
                  <a:lnTo>
                    <a:pt x="441699" y="272320"/>
                  </a:lnTo>
                  <a:cubicBezTo>
                    <a:pt x="423259" y="252889"/>
                    <a:pt x="397310" y="240983"/>
                    <a:pt x="368890" y="240983"/>
                  </a:cubicBezTo>
                  <a:lnTo>
                    <a:pt x="302260" y="240983"/>
                  </a:lnTo>
                  <a:cubicBezTo>
                    <a:pt x="272034" y="240983"/>
                    <a:pt x="244374" y="254508"/>
                    <a:pt x="225935" y="276320"/>
                  </a:cubicBezTo>
                  <a:lnTo>
                    <a:pt x="0" y="526161"/>
                  </a:lnTo>
                  <a:lnTo>
                    <a:pt x="29751" y="553117"/>
                  </a:lnTo>
                  <a:lnTo>
                    <a:pt x="195233" y="370046"/>
                  </a:lnTo>
                  <a:lnTo>
                    <a:pt x="116817" y="803339"/>
                  </a:lnTo>
                  <a:lnTo>
                    <a:pt x="235249" y="803339"/>
                  </a:lnTo>
                  <a:lnTo>
                    <a:pt x="235249" y="964025"/>
                  </a:lnTo>
                  <a:lnTo>
                    <a:pt x="275361" y="964025"/>
                  </a:lnTo>
                  <a:lnTo>
                    <a:pt x="275361" y="803339"/>
                  </a:lnTo>
                  <a:lnTo>
                    <a:pt x="395599" y="803339"/>
                  </a:lnTo>
                  <a:lnTo>
                    <a:pt x="395599" y="964025"/>
                  </a:lnTo>
                  <a:lnTo>
                    <a:pt x="435711" y="964025"/>
                  </a:lnTo>
                  <a:lnTo>
                    <a:pt x="435711" y="803339"/>
                  </a:lnTo>
                  <a:lnTo>
                    <a:pt x="554619" y="803339"/>
                  </a:lnTo>
                  <a:lnTo>
                    <a:pt x="475917" y="370046"/>
                  </a:lnTo>
                  <a:lnTo>
                    <a:pt x="641400" y="553022"/>
                  </a:lnTo>
                  <a:lnTo>
                    <a:pt x="671150" y="526066"/>
                  </a:lnTo>
                  <a:lnTo>
                    <a:pt x="671150" y="526066"/>
                  </a:lnTo>
                  <a:close/>
                  <a:moveTo>
                    <a:pt x="428202" y="330613"/>
                  </a:moveTo>
                  <a:lnTo>
                    <a:pt x="506808" y="763238"/>
                  </a:lnTo>
                  <a:lnTo>
                    <a:pt x="165007" y="763238"/>
                  </a:lnTo>
                  <a:lnTo>
                    <a:pt x="243234" y="330613"/>
                  </a:lnTo>
                  <a:cubicBezTo>
                    <a:pt x="248557" y="298514"/>
                    <a:pt x="278593" y="281083"/>
                    <a:pt x="302450" y="281083"/>
                  </a:cubicBezTo>
                  <a:lnTo>
                    <a:pt x="369080" y="281083"/>
                  </a:lnTo>
                  <a:cubicBezTo>
                    <a:pt x="395885" y="281083"/>
                    <a:pt x="422499" y="301181"/>
                    <a:pt x="428297" y="330518"/>
                  </a:cubicBezTo>
                  <a:lnTo>
                    <a:pt x="428297" y="330518"/>
                  </a:lnTo>
                  <a:close/>
                </a:path>
              </a:pathLst>
            </a:custGeom>
            <a:solidFill>
              <a:srgbClr val="FFFFFF"/>
            </a:solidFill>
            <a:ln w="0"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887E994-5F02-1766-DC9B-BCC2473B3494}"/>
                </a:ext>
              </a:extLst>
            </p:cNvPr>
            <p:cNvSpPr/>
            <p:nvPr/>
          </p:nvSpPr>
          <p:spPr>
            <a:xfrm>
              <a:off x="2318879" y="3234880"/>
              <a:ext cx="671245" cy="964025"/>
            </a:xfrm>
            <a:custGeom>
              <a:avLst/>
              <a:gdLst>
                <a:gd name="connsiteX0" fmla="*/ 335623 w 671245"/>
                <a:gd name="connsiteY0" fmla="*/ 200787 h 964025"/>
                <a:gd name="connsiteX1" fmla="*/ 435806 w 671245"/>
                <a:gd name="connsiteY1" fmla="*/ 100394 h 964025"/>
                <a:gd name="connsiteX2" fmla="*/ 335623 w 671245"/>
                <a:gd name="connsiteY2" fmla="*/ 0 h 964025"/>
                <a:gd name="connsiteX3" fmla="*/ 235440 w 671245"/>
                <a:gd name="connsiteY3" fmla="*/ 100394 h 964025"/>
                <a:gd name="connsiteX4" fmla="*/ 335623 w 671245"/>
                <a:gd name="connsiteY4" fmla="*/ 200787 h 964025"/>
                <a:gd name="connsiteX5" fmla="*/ 335623 w 671245"/>
                <a:gd name="connsiteY5" fmla="*/ 40100 h 964025"/>
                <a:gd name="connsiteX6" fmla="*/ 395790 w 671245"/>
                <a:gd name="connsiteY6" fmla="*/ 100394 h 964025"/>
                <a:gd name="connsiteX7" fmla="*/ 335623 w 671245"/>
                <a:gd name="connsiteY7" fmla="*/ 160687 h 964025"/>
                <a:gd name="connsiteX8" fmla="*/ 275456 w 671245"/>
                <a:gd name="connsiteY8" fmla="*/ 100394 h 964025"/>
                <a:gd name="connsiteX9" fmla="*/ 335623 w 671245"/>
                <a:gd name="connsiteY9" fmla="*/ 40100 h 964025"/>
                <a:gd name="connsiteX10" fmla="*/ 671245 w 671245"/>
                <a:gd name="connsiteY10" fmla="*/ 526161 h 964025"/>
                <a:gd name="connsiteX11" fmla="*/ 441699 w 671245"/>
                <a:gd name="connsiteY11" fmla="*/ 272320 h 964025"/>
                <a:gd name="connsiteX12" fmla="*/ 368890 w 671245"/>
                <a:gd name="connsiteY12" fmla="*/ 240983 h 964025"/>
                <a:gd name="connsiteX13" fmla="*/ 302260 w 671245"/>
                <a:gd name="connsiteY13" fmla="*/ 240983 h 964025"/>
                <a:gd name="connsiteX14" fmla="*/ 225935 w 671245"/>
                <a:gd name="connsiteY14" fmla="*/ 276320 h 964025"/>
                <a:gd name="connsiteX15" fmla="*/ 0 w 671245"/>
                <a:gd name="connsiteY15" fmla="*/ 526161 h 964025"/>
                <a:gd name="connsiteX16" fmla="*/ 29751 w 671245"/>
                <a:gd name="connsiteY16" fmla="*/ 553117 h 964025"/>
                <a:gd name="connsiteX17" fmla="*/ 195233 w 671245"/>
                <a:gd name="connsiteY17" fmla="*/ 370046 h 964025"/>
                <a:gd name="connsiteX18" fmla="*/ 116817 w 671245"/>
                <a:gd name="connsiteY18" fmla="*/ 803339 h 964025"/>
                <a:gd name="connsiteX19" fmla="*/ 235250 w 671245"/>
                <a:gd name="connsiteY19" fmla="*/ 803339 h 964025"/>
                <a:gd name="connsiteX20" fmla="*/ 235250 w 671245"/>
                <a:gd name="connsiteY20" fmla="*/ 964025 h 964025"/>
                <a:gd name="connsiteX21" fmla="*/ 275361 w 671245"/>
                <a:gd name="connsiteY21" fmla="*/ 964025 h 964025"/>
                <a:gd name="connsiteX22" fmla="*/ 275361 w 671245"/>
                <a:gd name="connsiteY22" fmla="*/ 803339 h 964025"/>
                <a:gd name="connsiteX23" fmla="*/ 395600 w 671245"/>
                <a:gd name="connsiteY23" fmla="*/ 803339 h 964025"/>
                <a:gd name="connsiteX24" fmla="*/ 395600 w 671245"/>
                <a:gd name="connsiteY24" fmla="*/ 964025 h 964025"/>
                <a:gd name="connsiteX25" fmla="*/ 435711 w 671245"/>
                <a:gd name="connsiteY25" fmla="*/ 964025 h 964025"/>
                <a:gd name="connsiteX26" fmla="*/ 435711 w 671245"/>
                <a:gd name="connsiteY26" fmla="*/ 803339 h 964025"/>
                <a:gd name="connsiteX27" fmla="*/ 554619 w 671245"/>
                <a:gd name="connsiteY27" fmla="*/ 803339 h 964025"/>
                <a:gd name="connsiteX28" fmla="*/ 475917 w 671245"/>
                <a:gd name="connsiteY28" fmla="*/ 370046 h 964025"/>
                <a:gd name="connsiteX29" fmla="*/ 641400 w 671245"/>
                <a:gd name="connsiteY29" fmla="*/ 553022 h 964025"/>
                <a:gd name="connsiteX30" fmla="*/ 671150 w 671245"/>
                <a:gd name="connsiteY30" fmla="*/ 526066 h 964025"/>
                <a:gd name="connsiteX31" fmla="*/ 671150 w 671245"/>
                <a:gd name="connsiteY31" fmla="*/ 526066 h 964025"/>
                <a:gd name="connsiteX32" fmla="*/ 428202 w 671245"/>
                <a:gd name="connsiteY32" fmla="*/ 330613 h 964025"/>
                <a:gd name="connsiteX33" fmla="*/ 506808 w 671245"/>
                <a:gd name="connsiteY33" fmla="*/ 763238 h 964025"/>
                <a:gd name="connsiteX34" fmla="*/ 165007 w 671245"/>
                <a:gd name="connsiteY34" fmla="*/ 763238 h 964025"/>
                <a:gd name="connsiteX35" fmla="*/ 243234 w 671245"/>
                <a:gd name="connsiteY35" fmla="*/ 330613 h 964025"/>
                <a:gd name="connsiteX36" fmla="*/ 302450 w 671245"/>
                <a:gd name="connsiteY36" fmla="*/ 281083 h 964025"/>
                <a:gd name="connsiteX37" fmla="*/ 369080 w 671245"/>
                <a:gd name="connsiteY37" fmla="*/ 281083 h 964025"/>
                <a:gd name="connsiteX38" fmla="*/ 428297 w 671245"/>
                <a:gd name="connsiteY38" fmla="*/ 330518 h 964025"/>
                <a:gd name="connsiteX39" fmla="*/ 428297 w 671245"/>
                <a:gd name="connsiteY39" fmla="*/ 330518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71245" h="964025">
                  <a:moveTo>
                    <a:pt x="335623" y="200787"/>
                  </a:moveTo>
                  <a:cubicBezTo>
                    <a:pt x="390847" y="200787"/>
                    <a:pt x="435806" y="155734"/>
                    <a:pt x="435806" y="100394"/>
                  </a:cubicBezTo>
                  <a:cubicBezTo>
                    <a:pt x="435806" y="45053"/>
                    <a:pt x="390847" y="0"/>
                    <a:pt x="335623" y="0"/>
                  </a:cubicBezTo>
                  <a:cubicBezTo>
                    <a:pt x="280398" y="0"/>
                    <a:pt x="235440" y="45053"/>
                    <a:pt x="235440" y="100394"/>
                  </a:cubicBezTo>
                  <a:cubicBezTo>
                    <a:pt x="235440" y="155734"/>
                    <a:pt x="280398" y="200787"/>
                    <a:pt x="335623" y="200787"/>
                  </a:cubicBezTo>
                  <a:close/>
                  <a:moveTo>
                    <a:pt x="335623" y="40100"/>
                  </a:moveTo>
                  <a:cubicBezTo>
                    <a:pt x="368795" y="40100"/>
                    <a:pt x="395790" y="67151"/>
                    <a:pt x="395790" y="100394"/>
                  </a:cubicBezTo>
                  <a:cubicBezTo>
                    <a:pt x="395790" y="133636"/>
                    <a:pt x="368795" y="160687"/>
                    <a:pt x="335623" y="160687"/>
                  </a:cubicBezTo>
                  <a:cubicBezTo>
                    <a:pt x="302450" y="160687"/>
                    <a:pt x="275456" y="133636"/>
                    <a:pt x="275456" y="100394"/>
                  </a:cubicBezTo>
                  <a:cubicBezTo>
                    <a:pt x="275456" y="67151"/>
                    <a:pt x="302450" y="40100"/>
                    <a:pt x="335623" y="40100"/>
                  </a:cubicBezTo>
                  <a:close/>
                  <a:moveTo>
                    <a:pt x="671245" y="526161"/>
                  </a:moveTo>
                  <a:lnTo>
                    <a:pt x="441699" y="272320"/>
                  </a:lnTo>
                  <a:cubicBezTo>
                    <a:pt x="423259" y="252889"/>
                    <a:pt x="397310" y="240983"/>
                    <a:pt x="368890" y="240983"/>
                  </a:cubicBezTo>
                  <a:lnTo>
                    <a:pt x="302260" y="240983"/>
                  </a:lnTo>
                  <a:cubicBezTo>
                    <a:pt x="272034" y="240983"/>
                    <a:pt x="244374" y="254508"/>
                    <a:pt x="225935" y="276320"/>
                  </a:cubicBezTo>
                  <a:lnTo>
                    <a:pt x="0" y="526161"/>
                  </a:lnTo>
                  <a:lnTo>
                    <a:pt x="29751" y="553117"/>
                  </a:lnTo>
                  <a:lnTo>
                    <a:pt x="195233" y="370046"/>
                  </a:lnTo>
                  <a:lnTo>
                    <a:pt x="116817" y="803339"/>
                  </a:lnTo>
                  <a:lnTo>
                    <a:pt x="235250" y="803339"/>
                  </a:lnTo>
                  <a:lnTo>
                    <a:pt x="235250" y="964025"/>
                  </a:lnTo>
                  <a:lnTo>
                    <a:pt x="275361" y="964025"/>
                  </a:lnTo>
                  <a:lnTo>
                    <a:pt x="275361" y="803339"/>
                  </a:lnTo>
                  <a:lnTo>
                    <a:pt x="395600" y="803339"/>
                  </a:lnTo>
                  <a:lnTo>
                    <a:pt x="395600" y="964025"/>
                  </a:lnTo>
                  <a:lnTo>
                    <a:pt x="435711" y="964025"/>
                  </a:lnTo>
                  <a:lnTo>
                    <a:pt x="435711" y="803339"/>
                  </a:lnTo>
                  <a:lnTo>
                    <a:pt x="554619" y="803339"/>
                  </a:lnTo>
                  <a:lnTo>
                    <a:pt x="475917" y="370046"/>
                  </a:lnTo>
                  <a:lnTo>
                    <a:pt x="641400" y="553022"/>
                  </a:lnTo>
                  <a:lnTo>
                    <a:pt x="671150" y="526066"/>
                  </a:lnTo>
                  <a:lnTo>
                    <a:pt x="671150" y="526066"/>
                  </a:lnTo>
                  <a:close/>
                  <a:moveTo>
                    <a:pt x="428202" y="330613"/>
                  </a:moveTo>
                  <a:lnTo>
                    <a:pt x="506808" y="763238"/>
                  </a:lnTo>
                  <a:lnTo>
                    <a:pt x="165007" y="763238"/>
                  </a:lnTo>
                  <a:lnTo>
                    <a:pt x="243234" y="330613"/>
                  </a:lnTo>
                  <a:cubicBezTo>
                    <a:pt x="248557" y="298514"/>
                    <a:pt x="278593" y="281083"/>
                    <a:pt x="302450" y="281083"/>
                  </a:cubicBezTo>
                  <a:lnTo>
                    <a:pt x="369080" y="281083"/>
                  </a:lnTo>
                  <a:cubicBezTo>
                    <a:pt x="395885" y="281083"/>
                    <a:pt x="422499" y="301181"/>
                    <a:pt x="428297" y="330518"/>
                  </a:cubicBezTo>
                  <a:lnTo>
                    <a:pt x="428297" y="330518"/>
                  </a:lnTo>
                  <a:close/>
                </a:path>
              </a:pathLst>
            </a:custGeom>
            <a:solidFill>
              <a:srgbClr val="FFFFFF"/>
            </a:solidFill>
            <a:ln w="0"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A1419C7-B5F5-C9C0-6FB2-F2B3BE53406D}"/>
                </a:ext>
              </a:extLst>
            </p:cNvPr>
            <p:cNvSpPr/>
            <p:nvPr/>
          </p:nvSpPr>
          <p:spPr>
            <a:xfrm>
              <a:off x="1617503" y="2654141"/>
              <a:ext cx="360906" cy="964025"/>
            </a:xfrm>
            <a:custGeom>
              <a:avLst/>
              <a:gdLst>
                <a:gd name="connsiteX0" fmla="*/ 180310 w 360906"/>
                <a:gd name="connsiteY0" fmla="*/ 200787 h 964025"/>
                <a:gd name="connsiteX1" fmla="*/ 280493 w 360906"/>
                <a:gd name="connsiteY1" fmla="*/ 100394 h 964025"/>
                <a:gd name="connsiteX2" fmla="*/ 180310 w 360906"/>
                <a:gd name="connsiteY2" fmla="*/ 0 h 964025"/>
                <a:gd name="connsiteX3" fmla="*/ 80127 w 360906"/>
                <a:gd name="connsiteY3" fmla="*/ 100394 h 964025"/>
                <a:gd name="connsiteX4" fmla="*/ 180310 w 360906"/>
                <a:gd name="connsiteY4" fmla="*/ 200787 h 964025"/>
                <a:gd name="connsiteX5" fmla="*/ 180310 w 360906"/>
                <a:gd name="connsiteY5" fmla="*/ 40100 h 964025"/>
                <a:gd name="connsiteX6" fmla="*/ 240477 w 360906"/>
                <a:gd name="connsiteY6" fmla="*/ 100394 h 964025"/>
                <a:gd name="connsiteX7" fmla="*/ 180310 w 360906"/>
                <a:gd name="connsiteY7" fmla="*/ 160687 h 964025"/>
                <a:gd name="connsiteX8" fmla="*/ 120144 w 360906"/>
                <a:gd name="connsiteY8" fmla="*/ 100394 h 964025"/>
                <a:gd name="connsiteX9" fmla="*/ 180310 w 360906"/>
                <a:gd name="connsiteY9" fmla="*/ 40100 h 964025"/>
                <a:gd name="connsiteX10" fmla="*/ 360716 w 360906"/>
                <a:gd name="connsiteY10" fmla="*/ 341376 h 964025"/>
                <a:gd name="connsiteX11" fmla="*/ 260533 w 360906"/>
                <a:gd name="connsiteY11" fmla="*/ 240982 h 964025"/>
                <a:gd name="connsiteX12" fmla="*/ 100183 w 360906"/>
                <a:gd name="connsiteY12" fmla="*/ 240982 h 964025"/>
                <a:gd name="connsiteX13" fmla="*/ 0 w 360906"/>
                <a:gd name="connsiteY13" fmla="*/ 341376 h 964025"/>
                <a:gd name="connsiteX14" fmla="*/ 0 w 360906"/>
                <a:gd name="connsiteY14" fmla="*/ 682847 h 964025"/>
                <a:gd name="connsiteX15" fmla="*/ 80222 w 360906"/>
                <a:gd name="connsiteY15" fmla="*/ 682847 h 964025"/>
                <a:gd name="connsiteX16" fmla="*/ 80222 w 360906"/>
                <a:gd name="connsiteY16" fmla="*/ 964025 h 964025"/>
                <a:gd name="connsiteX17" fmla="*/ 120334 w 360906"/>
                <a:gd name="connsiteY17" fmla="*/ 964025 h 964025"/>
                <a:gd name="connsiteX18" fmla="*/ 120334 w 360906"/>
                <a:gd name="connsiteY18" fmla="*/ 682847 h 964025"/>
                <a:gd name="connsiteX19" fmla="*/ 240572 w 360906"/>
                <a:gd name="connsiteY19" fmla="*/ 682847 h 964025"/>
                <a:gd name="connsiteX20" fmla="*/ 240572 w 360906"/>
                <a:gd name="connsiteY20" fmla="*/ 964025 h 964025"/>
                <a:gd name="connsiteX21" fmla="*/ 280684 w 360906"/>
                <a:gd name="connsiteY21" fmla="*/ 964025 h 964025"/>
                <a:gd name="connsiteX22" fmla="*/ 280684 w 360906"/>
                <a:gd name="connsiteY22" fmla="*/ 682847 h 964025"/>
                <a:gd name="connsiteX23" fmla="*/ 360906 w 360906"/>
                <a:gd name="connsiteY23" fmla="*/ 682847 h 964025"/>
                <a:gd name="connsiteX24" fmla="*/ 360906 w 360906"/>
                <a:gd name="connsiteY24" fmla="*/ 341376 h 964025"/>
                <a:gd name="connsiteX25" fmla="*/ 320605 w 360906"/>
                <a:gd name="connsiteY25" fmla="*/ 642652 h 964025"/>
                <a:gd name="connsiteX26" fmla="*/ 40016 w 360906"/>
                <a:gd name="connsiteY26" fmla="*/ 642652 h 964025"/>
                <a:gd name="connsiteX27" fmla="*/ 40016 w 360906"/>
                <a:gd name="connsiteY27" fmla="*/ 341376 h 964025"/>
                <a:gd name="connsiteX28" fmla="*/ 100183 w 360906"/>
                <a:gd name="connsiteY28" fmla="*/ 281083 h 964025"/>
                <a:gd name="connsiteX29" fmla="*/ 260533 w 360906"/>
                <a:gd name="connsiteY29" fmla="*/ 281083 h 964025"/>
                <a:gd name="connsiteX30" fmla="*/ 320700 w 360906"/>
                <a:gd name="connsiteY30" fmla="*/ 341376 h 964025"/>
                <a:gd name="connsiteX31" fmla="*/ 320700 w 360906"/>
                <a:gd name="connsiteY31" fmla="*/ 642652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0906" h="964025">
                  <a:moveTo>
                    <a:pt x="180310" y="200787"/>
                  </a:moveTo>
                  <a:cubicBezTo>
                    <a:pt x="235630" y="200787"/>
                    <a:pt x="280493" y="155734"/>
                    <a:pt x="280493" y="100394"/>
                  </a:cubicBezTo>
                  <a:cubicBezTo>
                    <a:pt x="280493" y="45053"/>
                    <a:pt x="235535" y="0"/>
                    <a:pt x="180310" y="0"/>
                  </a:cubicBezTo>
                  <a:cubicBezTo>
                    <a:pt x="125086" y="0"/>
                    <a:pt x="80127" y="45053"/>
                    <a:pt x="80127" y="100394"/>
                  </a:cubicBezTo>
                  <a:cubicBezTo>
                    <a:pt x="80127" y="155734"/>
                    <a:pt x="125086" y="200787"/>
                    <a:pt x="180310" y="200787"/>
                  </a:cubicBezTo>
                  <a:close/>
                  <a:moveTo>
                    <a:pt x="180310" y="40100"/>
                  </a:moveTo>
                  <a:cubicBezTo>
                    <a:pt x="213483" y="40100"/>
                    <a:pt x="240477" y="67151"/>
                    <a:pt x="240477" y="100394"/>
                  </a:cubicBezTo>
                  <a:cubicBezTo>
                    <a:pt x="240477" y="133636"/>
                    <a:pt x="213483" y="160687"/>
                    <a:pt x="180310" y="160687"/>
                  </a:cubicBezTo>
                  <a:cubicBezTo>
                    <a:pt x="147138" y="160687"/>
                    <a:pt x="120144" y="133636"/>
                    <a:pt x="120144" y="100394"/>
                  </a:cubicBezTo>
                  <a:cubicBezTo>
                    <a:pt x="120144" y="67151"/>
                    <a:pt x="147138" y="40100"/>
                    <a:pt x="180310" y="40100"/>
                  </a:cubicBezTo>
                  <a:close/>
                  <a:moveTo>
                    <a:pt x="360716" y="341376"/>
                  </a:moveTo>
                  <a:cubicBezTo>
                    <a:pt x="360716" y="286036"/>
                    <a:pt x="315757" y="240982"/>
                    <a:pt x="260533" y="240982"/>
                  </a:cubicBezTo>
                  <a:lnTo>
                    <a:pt x="100183" y="240982"/>
                  </a:lnTo>
                  <a:cubicBezTo>
                    <a:pt x="44864" y="240982"/>
                    <a:pt x="0" y="286036"/>
                    <a:pt x="0" y="341376"/>
                  </a:cubicBezTo>
                  <a:lnTo>
                    <a:pt x="0" y="682847"/>
                  </a:lnTo>
                  <a:lnTo>
                    <a:pt x="80222" y="682847"/>
                  </a:lnTo>
                  <a:lnTo>
                    <a:pt x="80222" y="964025"/>
                  </a:lnTo>
                  <a:lnTo>
                    <a:pt x="120334" y="964025"/>
                  </a:lnTo>
                  <a:lnTo>
                    <a:pt x="120334" y="682847"/>
                  </a:lnTo>
                  <a:lnTo>
                    <a:pt x="240572" y="682847"/>
                  </a:lnTo>
                  <a:lnTo>
                    <a:pt x="240572" y="964025"/>
                  </a:lnTo>
                  <a:lnTo>
                    <a:pt x="280684" y="964025"/>
                  </a:lnTo>
                  <a:lnTo>
                    <a:pt x="280684" y="682847"/>
                  </a:lnTo>
                  <a:lnTo>
                    <a:pt x="360906" y="682847"/>
                  </a:lnTo>
                  <a:lnTo>
                    <a:pt x="360906" y="341376"/>
                  </a:lnTo>
                  <a:close/>
                  <a:moveTo>
                    <a:pt x="320605" y="642652"/>
                  </a:moveTo>
                  <a:lnTo>
                    <a:pt x="40016" y="642652"/>
                  </a:lnTo>
                  <a:lnTo>
                    <a:pt x="40016" y="341376"/>
                  </a:lnTo>
                  <a:cubicBezTo>
                    <a:pt x="40016" y="308134"/>
                    <a:pt x="67011" y="281083"/>
                    <a:pt x="100183" y="281083"/>
                  </a:cubicBezTo>
                  <a:lnTo>
                    <a:pt x="260533" y="281083"/>
                  </a:lnTo>
                  <a:cubicBezTo>
                    <a:pt x="293705" y="281083"/>
                    <a:pt x="320700" y="308134"/>
                    <a:pt x="320700" y="341376"/>
                  </a:cubicBezTo>
                  <a:lnTo>
                    <a:pt x="320700" y="642652"/>
                  </a:lnTo>
                  <a:close/>
                </a:path>
              </a:pathLst>
            </a:custGeom>
            <a:solidFill>
              <a:srgbClr val="FFFFFF"/>
            </a:solidFill>
            <a:ln w="0"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28B6EE75-20C4-6C81-B7ED-C771274CFA8C}"/>
                </a:ext>
              </a:extLst>
            </p:cNvPr>
            <p:cNvSpPr/>
            <p:nvPr/>
          </p:nvSpPr>
          <p:spPr>
            <a:xfrm>
              <a:off x="2785671" y="2654141"/>
              <a:ext cx="360906" cy="964025"/>
            </a:xfrm>
            <a:custGeom>
              <a:avLst/>
              <a:gdLst>
                <a:gd name="connsiteX0" fmla="*/ 180310 w 360906"/>
                <a:gd name="connsiteY0" fmla="*/ 200787 h 964025"/>
                <a:gd name="connsiteX1" fmla="*/ 280494 w 360906"/>
                <a:gd name="connsiteY1" fmla="*/ 100394 h 964025"/>
                <a:gd name="connsiteX2" fmla="*/ 180310 w 360906"/>
                <a:gd name="connsiteY2" fmla="*/ 0 h 964025"/>
                <a:gd name="connsiteX3" fmla="*/ 80127 w 360906"/>
                <a:gd name="connsiteY3" fmla="*/ 100394 h 964025"/>
                <a:gd name="connsiteX4" fmla="*/ 180310 w 360906"/>
                <a:gd name="connsiteY4" fmla="*/ 200787 h 964025"/>
                <a:gd name="connsiteX5" fmla="*/ 180310 w 360906"/>
                <a:gd name="connsiteY5" fmla="*/ 40100 h 964025"/>
                <a:gd name="connsiteX6" fmla="*/ 240477 w 360906"/>
                <a:gd name="connsiteY6" fmla="*/ 100394 h 964025"/>
                <a:gd name="connsiteX7" fmla="*/ 180310 w 360906"/>
                <a:gd name="connsiteY7" fmla="*/ 160687 h 964025"/>
                <a:gd name="connsiteX8" fmla="*/ 120144 w 360906"/>
                <a:gd name="connsiteY8" fmla="*/ 100394 h 964025"/>
                <a:gd name="connsiteX9" fmla="*/ 180310 w 360906"/>
                <a:gd name="connsiteY9" fmla="*/ 40100 h 964025"/>
                <a:gd name="connsiteX10" fmla="*/ 360716 w 360906"/>
                <a:gd name="connsiteY10" fmla="*/ 341376 h 964025"/>
                <a:gd name="connsiteX11" fmla="*/ 260533 w 360906"/>
                <a:gd name="connsiteY11" fmla="*/ 240982 h 964025"/>
                <a:gd name="connsiteX12" fmla="*/ 100183 w 360906"/>
                <a:gd name="connsiteY12" fmla="*/ 240982 h 964025"/>
                <a:gd name="connsiteX13" fmla="*/ 0 w 360906"/>
                <a:gd name="connsiteY13" fmla="*/ 341376 h 964025"/>
                <a:gd name="connsiteX14" fmla="*/ 0 w 360906"/>
                <a:gd name="connsiteY14" fmla="*/ 682847 h 964025"/>
                <a:gd name="connsiteX15" fmla="*/ 80222 w 360906"/>
                <a:gd name="connsiteY15" fmla="*/ 682847 h 964025"/>
                <a:gd name="connsiteX16" fmla="*/ 80222 w 360906"/>
                <a:gd name="connsiteY16" fmla="*/ 964025 h 964025"/>
                <a:gd name="connsiteX17" fmla="*/ 120334 w 360906"/>
                <a:gd name="connsiteY17" fmla="*/ 964025 h 964025"/>
                <a:gd name="connsiteX18" fmla="*/ 120334 w 360906"/>
                <a:gd name="connsiteY18" fmla="*/ 682847 h 964025"/>
                <a:gd name="connsiteX19" fmla="*/ 240572 w 360906"/>
                <a:gd name="connsiteY19" fmla="*/ 682847 h 964025"/>
                <a:gd name="connsiteX20" fmla="*/ 240572 w 360906"/>
                <a:gd name="connsiteY20" fmla="*/ 964025 h 964025"/>
                <a:gd name="connsiteX21" fmla="*/ 280684 w 360906"/>
                <a:gd name="connsiteY21" fmla="*/ 964025 h 964025"/>
                <a:gd name="connsiteX22" fmla="*/ 280684 w 360906"/>
                <a:gd name="connsiteY22" fmla="*/ 682847 h 964025"/>
                <a:gd name="connsiteX23" fmla="*/ 360906 w 360906"/>
                <a:gd name="connsiteY23" fmla="*/ 682847 h 964025"/>
                <a:gd name="connsiteX24" fmla="*/ 360906 w 360906"/>
                <a:gd name="connsiteY24" fmla="*/ 341376 h 964025"/>
                <a:gd name="connsiteX25" fmla="*/ 320605 w 360906"/>
                <a:gd name="connsiteY25" fmla="*/ 642652 h 964025"/>
                <a:gd name="connsiteX26" fmla="*/ 40016 w 360906"/>
                <a:gd name="connsiteY26" fmla="*/ 642652 h 964025"/>
                <a:gd name="connsiteX27" fmla="*/ 40016 w 360906"/>
                <a:gd name="connsiteY27" fmla="*/ 341376 h 964025"/>
                <a:gd name="connsiteX28" fmla="*/ 100183 w 360906"/>
                <a:gd name="connsiteY28" fmla="*/ 281083 h 964025"/>
                <a:gd name="connsiteX29" fmla="*/ 260533 w 360906"/>
                <a:gd name="connsiteY29" fmla="*/ 281083 h 964025"/>
                <a:gd name="connsiteX30" fmla="*/ 320700 w 360906"/>
                <a:gd name="connsiteY30" fmla="*/ 341376 h 964025"/>
                <a:gd name="connsiteX31" fmla="*/ 320700 w 360906"/>
                <a:gd name="connsiteY31" fmla="*/ 642652 h 96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0906" h="964025">
                  <a:moveTo>
                    <a:pt x="180310" y="200787"/>
                  </a:moveTo>
                  <a:cubicBezTo>
                    <a:pt x="235630" y="200787"/>
                    <a:pt x="280494" y="155734"/>
                    <a:pt x="280494" y="100394"/>
                  </a:cubicBezTo>
                  <a:cubicBezTo>
                    <a:pt x="280494" y="45053"/>
                    <a:pt x="235535" y="0"/>
                    <a:pt x="180310" y="0"/>
                  </a:cubicBezTo>
                  <a:cubicBezTo>
                    <a:pt x="125086" y="0"/>
                    <a:pt x="80127" y="45053"/>
                    <a:pt x="80127" y="100394"/>
                  </a:cubicBezTo>
                  <a:cubicBezTo>
                    <a:pt x="80127" y="155734"/>
                    <a:pt x="125086" y="200787"/>
                    <a:pt x="180310" y="200787"/>
                  </a:cubicBezTo>
                  <a:close/>
                  <a:moveTo>
                    <a:pt x="180310" y="40100"/>
                  </a:moveTo>
                  <a:cubicBezTo>
                    <a:pt x="213483" y="40100"/>
                    <a:pt x="240477" y="67151"/>
                    <a:pt x="240477" y="100394"/>
                  </a:cubicBezTo>
                  <a:cubicBezTo>
                    <a:pt x="240477" y="133636"/>
                    <a:pt x="213483" y="160687"/>
                    <a:pt x="180310" y="160687"/>
                  </a:cubicBezTo>
                  <a:cubicBezTo>
                    <a:pt x="147138" y="160687"/>
                    <a:pt x="120144" y="133636"/>
                    <a:pt x="120144" y="100394"/>
                  </a:cubicBezTo>
                  <a:cubicBezTo>
                    <a:pt x="120144" y="67151"/>
                    <a:pt x="147138" y="40100"/>
                    <a:pt x="180310" y="40100"/>
                  </a:cubicBezTo>
                  <a:close/>
                  <a:moveTo>
                    <a:pt x="360716" y="341376"/>
                  </a:moveTo>
                  <a:cubicBezTo>
                    <a:pt x="360716" y="286036"/>
                    <a:pt x="315757" y="240982"/>
                    <a:pt x="260533" y="240982"/>
                  </a:cubicBezTo>
                  <a:lnTo>
                    <a:pt x="100183" y="240982"/>
                  </a:lnTo>
                  <a:cubicBezTo>
                    <a:pt x="44864" y="240982"/>
                    <a:pt x="0" y="286036"/>
                    <a:pt x="0" y="341376"/>
                  </a:cubicBezTo>
                  <a:lnTo>
                    <a:pt x="0" y="682847"/>
                  </a:lnTo>
                  <a:lnTo>
                    <a:pt x="80222" y="682847"/>
                  </a:lnTo>
                  <a:lnTo>
                    <a:pt x="80222" y="964025"/>
                  </a:lnTo>
                  <a:lnTo>
                    <a:pt x="120334" y="964025"/>
                  </a:lnTo>
                  <a:lnTo>
                    <a:pt x="120334" y="682847"/>
                  </a:lnTo>
                  <a:lnTo>
                    <a:pt x="240572" y="682847"/>
                  </a:lnTo>
                  <a:lnTo>
                    <a:pt x="240572" y="964025"/>
                  </a:lnTo>
                  <a:lnTo>
                    <a:pt x="280684" y="964025"/>
                  </a:lnTo>
                  <a:lnTo>
                    <a:pt x="280684" y="682847"/>
                  </a:lnTo>
                  <a:lnTo>
                    <a:pt x="360906" y="682847"/>
                  </a:lnTo>
                  <a:lnTo>
                    <a:pt x="360906" y="341376"/>
                  </a:lnTo>
                  <a:close/>
                  <a:moveTo>
                    <a:pt x="320605" y="642652"/>
                  </a:moveTo>
                  <a:lnTo>
                    <a:pt x="40016" y="642652"/>
                  </a:lnTo>
                  <a:lnTo>
                    <a:pt x="40016" y="341376"/>
                  </a:lnTo>
                  <a:cubicBezTo>
                    <a:pt x="40016" y="308134"/>
                    <a:pt x="67011" y="281083"/>
                    <a:pt x="100183" y="281083"/>
                  </a:cubicBezTo>
                  <a:lnTo>
                    <a:pt x="260533" y="281083"/>
                  </a:lnTo>
                  <a:cubicBezTo>
                    <a:pt x="293706" y="281083"/>
                    <a:pt x="320700" y="308134"/>
                    <a:pt x="320700" y="341376"/>
                  </a:cubicBezTo>
                  <a:lnTo>
                    <a:pt x="320700" y="642652"/>
                  </a:lnTo>
                  <a:close/>
                </a:path>
              </a:pathLst>
            </a:custGeom>
            <a:solidFill>
              <a:srgbClr val="FFFFFF"/>
            </a:solidFill>
            <a:ln w="0"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166FA6AD-7B20-3771-E987-A01456969E95}"/>
                </a:ext>
              </a:extLst>
            </p:cNvPr>
            <p:cNvSpPr/>
            <p:nvPr/>
          </p:nvSpPr>
          <p:spPr>
            <a:xfrm>
              <a:off x="2087526" y="2654141"/>
              <a:ext cx="200366" cy="200787"/>
            </a:xfrm>
            <a:custGeom>
              <a:avLst/>
              <a:gdLst>
                <a:gd name="connsiteX0" fmla="*/ 100183 w 200366"/>
                <a:gd name="connsiteY0" fmla="*/ 200787 h 200787"/>
                <a:gd name="connsiteX1" fmla="*/ 200366 w 200366"/>
                <a:gd name="connsiteY1" fmla="*/ 100394 h 200787"/>
                <a:gd name="connsiteX2" fmla="*/ 100183 w 200366"/>
                <a:gd name="connsiteY2" fmla="*/ 0 h 200787"/>
                <a:gd name="connsiteX3" fmla="*/ 0 w 200366"/>
                <a:gd name="connsiteY3" fmla="*/ 100394 h 200787"/>
                <a:gd name="connsiteX4" fmla="*/ 100183 w 200366"/>
                <a:gd name="connsiteY4" fmla="*/ 200787 h 200787"/>
                <a:gd name="connsiteX5" fmla="*/ 100183 w 200366"/>
                <a:gd name="connsiteY5" fmla="*/ 40100 h 200787"/>
                <a:gd name="connsiteX6" fmla="*/ 160350 w 200366"/>
                <a:gd name="connsiteY6" fmla="*/ 100394 h 200787"/>
                <a:gd name="connsiteX7" fmla="*/ 100183 w 200366"/>
                <a:gd name="connsiteY7" fmla="*/ 160687 h 200787"/>
                <a:gd name="connsiteX8" fmla="*/ 40016 w 200366"/>
                <a:gd name="connsiteY8" fmla="*/ 100394 h 200787"/>
                <a:gd name="connsiteX9" fmla="*/ 100183 w 200366"/>
                <a:gd name="connsiteY9" fmla="*/ 40100 h 20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366" h="200787">
                  <a:moveTo>
                    <a:pt x="100183" y="200787"/>
                  </a:moveTo>
                  <a:cubicBezTo>
                    <a:pt x="155502" y="200787"/>
                    <a:pt x="200366" y="155734"/>
                    <a:pt x="200366" y="100394"/>
                  </a:cubicBezTo>
                  <a:cubicBezTo>
                    <a:pt x="200366" y="45053"/>
                    <a:pt x="155407" y="0"/>
                    <a:pt x="100183" y="0"/>
                  </a:cubicBezTo>
                  <a:cubicBezTo>
                    <a:pt x="44959" y="0"/>
                    <a:pt x="0" y="45053"/>
                    <a:pt x="0" y="100394"/>
                  </a:cubicBezTo>
                  <a:cubicBezTo>
                    <a:pt x="0" y="155734"/>
                    <a:pt x="44959" y="200787"/>
                    <a:pt x="100183" y="200787"/>
                  </a:cubicBezTo>
                  <a:close/>
                  <a:moveTo>
                    <a:pt x="100183" y="40100"/>
                  </a:moveTo>
                  <a:cubicBezTo>
                    <a:pt x="133356" y="40100"/>
                    <a:pt x="160350" y="67151"/>
                    <a:pt x="160350" y="100394"/>
                  </a:cubicBezTo>
                  <a:cubicBezTo>
                    <a:pt x="160350" y="133636"/>
                    <a:pt x="133356" y="160687"/>
                    <a:pt x="100183" y="160687"/>
                  </a:cubicBezTo>
                  <a:cubicBezTo>
                    <a:pt x="67011" y="160687"/>
                    <a:pt x="40016" y="133636"/>
                    <a:pt x="40016" y="100394"/>
                  </a:cubicBezTo>
                  <a:cubicBezTo>
                    <a:pt x="40016" y="67151"/>
                    <a:pt x="67011" y="40100"/>
                    <a:pt x="100183" y="40100"/>
                  </a:cubicBezTo>
                  <a:close/>
                </a:path>
              </a:pathLst>
            </a:custGeom>
            <a:solidFill>
              <a:srgbClr val="FFFFFF"/>
            </a:solidFill>
            <a:ln w="0"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F096B571-4FE6-2252-70D7-68E70B462B72}"/>
                </a:ext>
              </a:extLst>
            </p:cNvPr>
            <p:cNvSpPr/>
            <p:nvPr/>
          </p:nvSpPr>
          <p:spPr>
            <a:xfrm>
              <a:off x="2007399" y="2895028"/>
              <a:ext cx="360906" cy="636460"/>
            </a:xfrm>
            <a:custGeom>
              <a:avLst/>
              <a:gdLst>
                <a:gd name="connsiteX0" fmla="*/ 260533 w 360906"/>
                <a:gd name="connsiteY0" fmla="*/ 95 h 636460"/>
                <a:gd name="connsiteX1" fmla="*/ 100183 w 360906"/>
                <a:gd name="connsiteY1" fmla="*/ 95 h 636460"/>
                <a:gd name="connsiteX2" fmla="*/ 0 w 360906"/>
                <a:gd name="connsiteY2" fmla="*/ 100489 h 636460"/>
                <a:gd name="connsiteX3" fmla="*/ 0 w 360906"/>
                <a:gd name="connsiteY3" fmla="*/ 366808 h 636460"/>
                <a:gd name="connsiteX4" fmla="*/ 40111 w 360906"/>
                <a:gd name="connsiteY4" fmla="*/ 323945 h 636460"/>
                <a:gd name="connsiteX5" fmla="*/ 40111 w 360906"/>
                <a:gd name="connsiteY5" fmla="*/ 100394 h 636460"/>
                <a:gd name="connsiteX6" fmla="*/ 100278 w 360906"/>
                <a:gd name="connsiteY6" fmla="*/ 40100 h 636460"/>
                <a:gd name="connsiteX7" fmla="*/ 260628 w 360906"/>
                <a:gd name="connsiteY7" fmla="*/ 40100 h 636460"/>
                <a:gd name="connsiteX8" fmla="*/ 320795 w 360906"/>
                <a:gd name="connsiteY8" fmla="*/ 100394 h 636460"/>
                <a:gd name="connsiteX9" fmla="*/ 320795 w 360906"/>
                <a:gd name="connsiteY9" fmla="*/ 401669 h 636460"/>
                <a:gd name="connsiteX10" fmla="*/ 235725 w 360906"/>
                <a:gd name="connsiteY10" fmla="*/ 401669 h 636460"/>
                <a:gd name="connsiteX11" fmla="*/ 240572 w 360906"/>
                <a:gd name="connsiteY11" fmla="*/ 443484 h 636460"/>
                <a:gd name="connsiteX12" fmla="*/ 240572 w 360906"/>
                <a:gd name="connsiteY12" fmla="*/ 597694 h 636460"/>
                <a:gd name="connsiteX13" fmla="*/ 280684 w 360906"/>
                <a:gd name="connsiteY13" fmla="*/ 636460 h 636460"/>
                <a:gd name="connsiteX14" fmla="*/ 280684 w 360906"/>
                <a:gd name="connsiteY14" fmla="*/ 441865 h 636460"/>
                <a:gd name="connsiteX15" fmla="*/ 360906 w 360906"/>
                <a:gd name="connsiteY15" fmla="*/ 441865 h 636460"/>
                <a:gd name="connsiteX16" fmla="*/ 360906 w 360906"/>
                <a:gd name="connsiteY16" fmla="*/ 100394 h 636460"/>
                <a:gd name="connsiteX17" fmla="*/ 260723 w 360906"/>
                <a:gd name="connsiteY17" fmla="*/ 0 h 636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0906" h="636460">
                  <a:moveTo>
                    <a:pt x="260533" y="95"/>
                  </a:moveTo>
                  <a:lnTo>
                    <a:pt x="100183" y="95"/>
                  </a:lnTo>
                  <a:cubicBezTo>
                    <a:pt x="44864" y="95"/>
                    <a:pt x="0" y="45148"/>
                    <a:pt x="0" y="100489"/>
                  </a:cubicBezTo>
                  <a:lnTo>
                    <a:pt x="0" y="366808"/>
                  </a:lnTo>
                  <a:cubicBezTo>
                    <a:pt x="7984" y="351949"/>
                    <a:pt x="20626" y="335471"/>
                    <a:pt x="40111" y="323945"/>
                  </a:cubicBezTo>
                  <a:lnTo>
                    <a:pt x="40111" y="100394"/>
                  </a:lnTo>
                  <a:cubicBezTo>
                    <a:pt x="40111" y="67151"/>
                    <a:pt x="67106" y="40100"/>
                    <a:pt x="100278" y="40100"/>
                  </a:cubicBezTo>
                  <a:lnTo>
                    <a:pt x="260628" y="40100"/>
                  </a:lnTo>
                  <a:cubicBezTo>
                    <a:pt x="293800" y="40100"/>
                    <a:pt x="320795" y="67151"/>
                    <a:pt x="320795" y="100394"/>
                  </a:cubicBezTo>
                  <a:lnTo>
                    <a:pt x="320795" y="401669"/>
                  </a:lnTo>
                  <a:lnTo>
                    <a:pt x="235725" y="401669"/>
                  </a:lnTo>
                  <a:cubicBezTo>
                    <a:pt x="239432" y="414052"/>
                    <a:pt x="241428" y="427958"/>
                    <a:pt x="240572" y="443484"/>
                  </a:cubicBezTo>
                  <a:lnTo>
                    <a:pt x="240572" y="597694"/>
                  </a:lnTo>
                  <a:lnTo>
                    <a:pt x="280684" y="636460"/>
                  </a:lnTo>
                  <a:lnTo>
                    <a:pt x="280684" y="441865"/>
                  </a:lnTo>
                  <a:lnTo>
                    <a:pt x="360906" y="441865"/>
                  </a:lnTo>
                  <a:lnTo>
                    <a:pt x="360906" y="100394"/>
                  </a:lnTo>
                  <a:cubicBezTo>
                    <a:pt x="360906" y="45053"/>
                    <a:pt x="315947" y="0"/>
                    <a:pt x="260723" y="0"/>
                  </a:cubicBezTo>
                  <a:close/>
                </a:path>
              </a:pathLst>
            </a:custGeom>
            <a:solidFill>
              <a:srgbClr val="FFFFFF"/>
            </a:solidFill>
            <a:ln w="0"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6A99D53E-4996-C10B-9631-0283DB9D77E1}"/>
                </a:ext>
              </a:extLst>
            </p:cNvPr>
            <p:cNvSpPr/>
            <p:nvPr/>
          </p:nvSpPr>
          <p:spPr>
            <a:xfrm>
              <a:off x="2477518" y="2654141"/>
              <a:ext cx="200366" cy="200787"/>
            </a:xfrm>
            <a:custGeom>
              <a:avLst/>
              <a:gdLst>
                <a:gd name="connsiteX0" fmla="*/ 100183 w 200366"/>
                <a:gd name="connsiteY0" fmla="*/ 200787 h 200787"/>
                <a:gd name="connsiteX1" fmla="*/ 200366 w 200366"/>
                <a:gd name="connsiteY1" fmla="*/ 100394 h 200787"/>
                <a:gd name="connsiteX2" fmla="*/ 100183 w 200366"/>
                <a:gd name="connsiteY2" fmla="*/ 0 h 200787"/>
                <a:gd name="connsiteX3" fmla="*/ 0 w 200366"/>
                <a:gd name="connsiteY3" fmla="*/ 100394 h 200787"/>
                <a:gd name="connsiteX4" fmla="*/ 100183 w 200366"/>
                <a:gd name="connsiteY4" fmla="*/ 200787 h 200787"/>
                <a:gd name="connsiteX5" fmla="*/ 100183 w 200366"/>
                <a:gd name="connsiteY5" fmla="*/ 40100 h 200787"/>
                <a:gd name="connsiteX6" fmla="*/ 160350 w 200366"/>
                <a:gd name="connsiteY6" fmla="*/ 100394 h 200787"/>
                <a:gd name="connsiteX7" fmla="*/ 100183 w 200366"/>
                <a:gd name="connsiteY7" fmla="*/ 160687 h 200787"/>
                <a:gd name="connsiteX8" fmla="*/ 40016 w 200366"/>
                <a:gd name="connsiteY8" fmla="*/ 100394 h 200787"/>
                <a:gd name="connsiteX9" fmla="*/ 100183 w 200366"/>
                <a:gd name="connsiteY9" fmla="*/ 40100 h 20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366" h="200787">
                  <a:moveTo>
                    <a:pt x="100183" y="200787"/>
                  </a:moveTo>
                  <a:cubicBezTo>
                    <a:pt x="155502" y="200787"/>
                    <a:pt x="200366" y="155734"/>
                    <a:pt x="200366" y="100394"/>
                  </a:cubicBezTo>
                  <a:cubicBezTo>
                    <a:pt x="200366" y="45053"/>
                    <a:pt x="155407" y="0"/>
                    <a:pt x="100183" y="0"/>
                  </a:cubicBezTo>
                  <a:cubicBezTo>
                    <a:pt x="44959" y="0"/>
                    <a:pt x="0" y="45053"/>
                    <a:pt x="0" y="100394"/>
                  </a:cubicBezTo>
                  <a:cubicBezTo>
                    <a:pt x="0" y="155734"/>
                    <a:pt x="44959" y="200787"/>
                    <a:pt x="100183" y="200787"/>
                  </a:cubicBezTo>
                  <a:close/>
                  <a:moveTo>
                    <a:pt x="100183" y="40100"/>
                  </a:moveTo>
                  <a:cubicBezTo>
                    <a:pt x="133356" y="40100"/>
                    <a:pt x="160350" y="67151"/>
                    <a:pt x="160350" y="100394"/>
                  </a:cubicBezTo>
                  <a:cubicBezTo>
                    <a:pt x="160350" y="133636"/>
                    <a:pt x="133356" y="160687"/>
                    <a:pt x="100183" y="160687"/>
                  </a:cubicBezTo>
                  <a:cubicBezTo>
                    <a:pt x="67011" y="160687"/>
                    <a:pt x="40016" y="133636"/>
                    <a:pt x="40016" y="100394"/>
                  </a:cubicBezTo>
                  <a:cubicBezTo>
                    <a:pt x="40016" y="67151"/>
                    <a:pt x="67011" y="40100"/>
                    <a:pt x="100183" y="40100"/>
                  </a:cubicBezTo>
                  <a:close/>
                </a:path>
              </a:pathLst>
            </a:custGeom>
            <a:solidFill>
              <a:srgbClr val="FFFFFF"/>
            </a:solidFill>
            <a:ln w="0"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D2091820-2C8E-D330-8C8A-BFAB9F951A05}"/>
                </a:ext>
              </a:extLst>
            </p:cNvPr>
            <p:cNvSpPr/>
            <p:nvPr/>
          </p:nvSpPr>
          <p:spPr>
            <a:xfrm>
              <a:off x="2397391" y="2895314"/>
              <a:ext cx="360715" cy="634460"/>
            </a:xfrm>
            <a:custGeom>
              <a:avLst/>
              <a:gdLst>
                <a:gd name="connsiteX0" fmla="*/ 80032 w 360715"/>
                <a:gd name="connsiteY0" fmla="*/ 634365 h 634460"/>
                <a:gd name="connsiteX1" fmla="*/ 120144 w 360715"/>
                <a:gd name="connsiteY1" fmla="*/ 595598 h 634460"/>
                <a:gd name="connsiteX2" fmla="*/ 120144 w 360715"/>
                <a:gd name="connsiteY2" fmla="*/ 460820 h 634460"/>
                <a:gd name="connsiteX3" fmla="*/ 122900 w 360715"/>
                <a:gd name="connsiteY3" fmla="*/ 401574 h 634460"/>
                <a:gd name="connsiteX4" fmla="*/ 39921 w 360715"/>
                <a:gd name="connsiteY4" fmla="*/ 401574 h 634460"/>
                <a:gd name="connsiteX5" fmla="*/ 39921 w 360715"/>
                <a:gd name="connsiteY5" fmla="*/ 100298 h 634460"/>
                <a:gd name="connsiteX6" fmla="*/ 100088 w 360715"/>
                <a:gd name="connsiteY6" fmla="*/ 40005 h 634460"/>
                <a:gd name="connsiteX7" fmla="*/ 260438 w 360715"/>
                <a:gd name="connsiteY7" fmla="*/ 40005 h 634460"/>
                <a:gd name="connsiteX8" fmla="*/ 320605 w 360715"/>
                <a:gd name="connsiteY8" fmla="*/ 100298 h 634460"/>
                <a:gd name="connsiteX9" fmla="*/ 320605 w 360715"/>
                <a:gd name="connsiteY9" fmla="*/ 325088 h 634460"/>
                <a:gd name="connsiteX10" fmla="*/ 360716 w 360715"/>
                <a:gd name="connsiteY10" fmla="*/ 370713 h 634460"/>
                <a:gd name="connsiteX11" fmla="*/ 360716 w 360715"/>
                <a:gd name="connsiteY11" fmla="*/ 100394 h 634460"/>
                <a:gd name="connsiteX12" fmla="*/ 260533 w 360715"/>
                <a:gd name="connsiteY12" fmla="*/ 0 h 634460"/>
                <a:gd name="connsiteX13" fmla="*/ 100183 w 360715"/>
                <a:gd name="connsiteY13" fmla="*/ 0 h 634460"/>
                <a:gd name="connsiteX14" fmla="*/ 0 w 360715"/>
                <a:gd name="connsiteY14" fmla="*/ 100394 h 634460"/>
                <a:gd name="connsiteX15" fmla="*/ 0 w 360715"/>
                <a:gd name="connsiteY15" fmla="*/ 441865 h 634460"/>
                <a:gd name="connsiteX16" fmla="*/ 80222 w 360715"/>
                <a:gd name="connsiteY16" fmla="*/ 441865 h 634460"/>
                <a:gd name="connsiteX17" fmla="*/ 80222 w 360715"/>
                <a:gd name="connsiteY17" fmla="*/ 634460 h 63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0715" h="634460">
                  <a:moveTo>
                    <a:pt x="80032" y="634365"/>
                  </a:moveTo>
                  <a:lnTo>
                    <a:pt x="120144" y="595598"/>
                  </a:lnTo>
                  <a:lnTo>
                    <a:pt x="120144" y="460820"/>
                  </a:lnTo>
                  <a:cubicBezTo>
                    <a:pt x="116056" y="438055"/>
                    <a:pt x="117862" y="418338"/>
                    <a:pt x="122900" y="401574"/>
                  </a:cubicBezTo>
                  <a:lnTo>
                    <a:pt x="39921" y="401574"/>
                  </a:lnTo>
                  <a:lnTo>
                    <a:pt x="39921" y="100298"/>
                  </a:lnTo>
                  <a:cubicBezTo>
                    <a:pt x="39921" y="67056"/>
                    <a:pt x="66915" y="40005"/>
                    <a:pt x="100088" y="40005"/>
                  </a:cubicBezTo>
                  <a:lnTo>
                    <a:pt x="260438" y="40005"/>
                  </a:lnTo>
                  <a:cubicBezTo>
                    <a:pt x="293610" y="40005"/>
                    <a:pt x="320605" y="67056"/>
                    <a:pt x="320605" y="100298"/>
                  </a:cubicBezTo>
                  <a:lnTo>
                    <a:pt x="320605" y="325088"/>
                  </a:lnTo>
                  <a:cubicBezTo>
                    <a:pt x="340660" y="337566"/>
                    <a:pt x="353112" y="355378"/>
                    <a:pt x="360716" y="370713"/>
                  </a:cubicBezTo>
                  <a:lnTo>
                    <a:pt x="360716" y="100394"/>
                  </a:lnTo>
                  <a:cubicBezTo>
                    <a:pt x="360716" y="45053"/>
                    <a:pt x="315757" y="0"/>
                    <a:pt x="260533" y="0"/>
                  </a:cubicBezTo>
                  <a:lnTo>
                    <a:pt x="100183" y="0"/>
                  </a:lnTo>
                  <a:cubicBezTo>
                    <a:pt x="44864" y="0"/>
                    <a:pt x="0" y="45053"/>
                    <a:pt x="0" y="100394"/>
                  </a:cubicBezTo>
                  <a:lnTo>
                    <a:pt x="0" y="441865"/>
                  </a:lnTo>
                  <a:lnTo>
                    <a:pt x="80222" y="441865"/>
                  </a:lnTo>
                  <a:lnTo>
                    <a:pt x="80222" y="634460"/>
                  </a:lnTo>
                  <a:close/>
                </a:path>
              </a:pathLst>
            </a:custGeom>
            <a:solidFill>
              <a:srgbClr val="FFFFFF"/>
            </a:solidFill>
            <a:ln w="0"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46E2BFDC-5157-E65F-8A0D-CA6E405D2BF9}"/>
                </a:ext>
              </a:extLst>
            </p:cNvPr>
            <p:cNvSpPr/>
            <p:nvPr/>
          </p:nvSpPr>
          <p:spPr>
            <a:xfrm>
              <a:off x="2865754" y="1928764"/>
              <a:ext cx="774178" cy="687181"/>
            </a:xfrm>
            <a:custGeom>
              <a:avLst/>
              <a:gdLst>
                <a:gd name="connsiteX0" fmla="*/ 319699 w 774178"/>
                <a:gd name="connsiteY0" fmla="*/ 37005 h 687181"/>
                <a:gd name="connsiteX1" fmla="*/ 8029 w 774178"/>
                <a:gd name="connsiteY1" fmla="*/ 590407 h 687181"/>
                <a:gd name="connsiteX2" fmla="*/ 75419 w 774178"/>
                <a:gd name="connsiteY2" fmla="*/ 687181 h 687181"/>
                <a:gd name="connsiteX3" fmla="*/ 698759 w 774178"/>
                <a:gd name="connsiteY3" fmla="*/ 687181 h 687181"/>
                <a:gd name="connsiteX4" fmla="*/ 766150 w 774178"/>
                <a:gd name="connsiteY4" fmla="*/ 590407 h 687181"/>
                <a:gd name="connsiteX5" fmla="*/ 454480 w 774178"/>
                <a:gd name="connsiteY5" fmla="*/ 37005 h 687181"/>
                <a:gd name="connsiteX6" fmla="*/ 319699 w 774178"/>
                <a:gd name="connsiteY6" fmla="*/ 37005 h 68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4178" h="687181">
                  <a:moveTo>
                    <a:pt x="319699" y="37005"/>
                  </a:moveTo>
                  <a:lnTo>
                    <a:pt x="8029" y="590407"/>
                  </a:lnTo>
                  <a:cubicBezTo>
                    <a:pt x="-16970" y="634889"/>
                    <a:pt x="19435" y="687181"/>
                    <a:pt x="75419" y="687181"/>
                  </a:cubicBezTo>
                  <a:lnTo>
                    <a:pt x="698759" y="687181"/>
                  </a:lnTo>
                  <a:cubicBezTo>
                    <a:pt x="754744" y="687181"/>
                    <a:pt x="791148" y="634889"/>
                    <a:pt x="766150" y="590407"/>
                  </a:cubicBezTo>
                  <a:lnTo>
                    <a:pt x="454480" y="37005"/>
                  </a:lnTo>
                  <a:cubicBezTo>
                    <a:pt x="426725" y="-12335"/>
                    <a:pt x="347453" y="-12335"/>
                    <a:pt x="319699" y="37005"/>
                  </a:cubicBezTo>
                  <a:close/>
                </a:path>
              </a:pathLst>
            </a:custGeom>
            <a:noFill/>
            <a:ln w="47475" cap="flat">
              <a:solidFill>
                <a:schemeClr val="accent1">
                  <a:lumMod val="75000"/>
                </a:schemeClr>
              </a:solid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72A3BAB4-A00A-66D9-C326-3D26D9598FDC}"/>
                </a:ext>
              </a:extLst>
            </p:cNvPr>
            <p:cNvSpPr/>
            <p:nvPr/>
          </p:nvSpPr>
          <p:spPr>
            <a:xfrm>
              <a:off x="2865754" y="2194179"/>
              <a:ext cx="627281" cy="421766"/>
            </a:xfrm>
            <a:custGeom>
              <a:avLst/>
              <a:gdLst>
                <a:gd name="connsiteX0" fmla="*/ 191000 w 627281"/>
                <a:gd name="connsiteY0" fmla="*/ 0 h 421766"/>
                <a:gd name="connsiteX1" fmla="*/ 8029 w 627281"/>
                <a:gd name="connsiteY1" fmla="*/ 324993 h 421766"/>
                <a:gd name="connsiteX2" fmla="*/ 75419 w 627281"/>
                <a:gd name="connsiteY2" fmla="*/ 421767 h 421766"/>
                <a:gd name="connsiteX3" fmla="*/ 627281 w 627281"/>
                <a:gd name="connsiteY3" fmla="*/ 421767 h 421766"/>
              </a:gdLst>
              <a:ahLst/>
              <a:cxnLst>
                <a:cxn ang="0">
                  <a:pos x="connsiteX0" y="connsiteY0"/>
                </a:cxn>
                <a:cxn ang="0">
                  <a:pos x="connsiteX1" y="connsiteY1"/>
                </a:cxn>
                <a:cxn ang="0">
                  <a:pos x="connsiteX2" y="connsiteY2"/>
                </a:cxn>
                <a:cxn ang="0">
                  <a:pos x="connsiteX3" y="connsiteY3"/>
                </a:cxn>
              </a:cxnLst>
              <a:rect l="l" t="t" r="r" b="b"/>
              <a:pathLst>
                <a:path w="627281" h="421766">
                  <a:moveTo>
                    <a:pt x="191000" y="0"/>
                  </a:moveTo>
                  <a:lnTo>
                    <a:pt x="8029" y="324993"/>
                  </a:lnTo>
                  <a:cubicBezTo>
                    <a:pt x="-16970" y="369475"/>
                    <a:pt x="19435" y="421767"/>
                    <a:pt x="75419" y="421767"/>
                  </a:cubicBezTo>
                  <a:lnTo>
                    <a:pt x="627281" y="421767"/>
                  </a:lnTo>
                </a:path>
              </a:pathLst>
            </a:custGeom>
            <a:noFill/>
            <a:ln w="47475" cap="flat">
              <a:solidFill>
                <a:srgbClr val="FFFFFF"/>
              </a:solid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5CE6DE0-112F-F617-9F48-D41EB4342AC6}"/>
                </a:ext>
              </a:extLst>
            </p:cNvPr>
            <p:cNvSpPr/>
            <p:nvPr/>
          </p:nvSpPr>
          <p:spPr>
            <a:xfrm>
              <a:off x="1088358" y="3555111"/>
              <a:ext cx="69101" cy="123253"/>
            </a:xfrm>
            <a:custGeom>
              <a:avLst/>
              <a:gdLst>
                <a:gd name="connsiteX0" fmla="*/ 47430 w 69101"/>
                <a:gd name="connsiteY0" fmla="*/ 0 h 123253"/>
                <a:gd name="connsiteX1" fmla="*/ 0 w 69101"/>
                <a:gd name="connsiteY1" fmla="*/ 47530 h 123253"/>
                <a:gd name="connsiteX2" fmla="*/ 18060 w 69101"/>
                <a:gd name="connsiteY2" fmla="*/ 123253 h 123253"/>
                <a:gd name="connsiteX3" fmla="*/ 69102 w 69101"/>
                <a:gd name="connsiteY3" fmla="*/ 72104 h 123253"/>
                <a:gd name="connsiteX4" fmla="*/ 47335 w 69101"/>
                <a:gd name="connsiteY4" fmla="*/ 95 h 1232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01" h="123253">
                  <a:moveTo>
                    <a:pt x="47430" y="0"/>
                  </a:moveTo>
                  <a:lnTo>
                    <a:pt x="0" y="47530"/>
                  </a:lnTo>
                  <a:cubicBezTo>
                    <a:pt x="5323" y="73057"/>
                    <a:pt x="11311" y="98298"/>
                    <a:pt x="18060" y="123253"/>
                  </a:cubicBezTo>
                  <a:lnTo>
                    <a:pt x="69102" y="72104"/>
                  </a:lnTo>
                  <a:cubicBezTo>
                    <a:pt x="64254" y="47149"/>
                    <a:pt x="57220" y="22860"/>
                    <a:pt x="47335" y="95"/>
                  </a:cubicBezTo>
                  <a:close/>
                </a:path>
              </a:pathLst>
            </a:custGeom>
            <a:noFill/>
            <a:ln w="0"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1FD54149-5780-54CD-217D-9B57CF953DEF}"/>
                </a:ext>
              </a:extLst>
            </p:cNvPr>
            <p:cNvSpPr/>
            <p:nvPr/>
          </p:nvSpPr>
          <p:spPr>
            <a:xfrm>
              <a:off x="1724529" y="4462829"/>
              <a:ext cx="220516" cy="86405"/>
            </a:xfrm>
            <a:custGeom>
              <a:avLst/>
              <a:gdLst>
                <a:gd name="connsiteX0" fmla="*/ 95 w 220516"/>
                <a:gd name="connsiteY0" fmla="*/ 18207 h 86405"/>
                <a:gd name="connsiteX1" fmla="*/ 136207 w 220516"/>
                <a:gd name="connsiteY1" fmla="*/ 86406 h 86405"/>
                <a:gd name="connsiteX2" fmla="*/ 220517 w 220516"/>
                <a:gd name="connsiteY2" fmla="*/ 1919 h 86405"/>
                <a:gd name="connsiteX3" fmla="*/ 0 w 220516"/>
                <a:gd name="connsiteY3" fmla="*/ 18302 h 86405"/>
              </a:gdLst>
              <a:ahLst/>
              <a:cxnLst>
                <a:cxn ang="0">
                  <a:pos x="connsiteX0" y="connsiteY0"/>
                </a:cxn>
                <a:cxn ang="0">
                  <a:pos x="connsiteX1" y="connsiteY1"/>
                </a:cxn>
                <a:cxn ang="0">
                  <a:pos x="connsiteX2" y="connsiteY2"/>
                </a:cxn>
                <a:cxn ang="0">
                  <a:pos x="connsiteX3" y="connsiteY3"/>
                </a:cxn>
              </a:cxnLst>
              <a:rect l="l" t="t" r="r" b="b"/>
              <a:pathLst>
                <a:path w="220516" h="86405">
                  <a:moveTo>
                    <a:pt x="95" y="18207"/>
                  </a:moveTo>
                  <a:cubicBezTo>
                    <a:pt x="43913" y="43448"/>
                    <a:pt x="89442" y="66213"/>
                    <a:pt x="136207" y="86406"/>
                  </a:cubicBezTo>
                  <a:lnTo>
                    <a:pt x="220517" y="1919"/>
                  </a:lnTo>
                  <a:cubicBezTo>
                    <a:pt x="129839" y="-5320"/>
                    <a:pt x="41252" y="9634"/>
                    <a:pt x="0" y="18302"/>
                  </a:cubicBezTo>
                  <a:close/>
                </a:path>
              </a:pathLst>
            </a:custGeom>
            <a:noFill/>
            <a:ln w="0"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66D95DE-1DA7-8E07-1DAD-956666430A7F}"/>
                </a:ext>
              </a:extLst>
            </p:cNvPr>
            <p:cNvSpPr/>
            <p:nvPr/>
          </p:nvSpPr>
          <p:spPr>
            <a:xfrm>
              <a:off x="1905125" y="4471987"/>
              <a:ext cx="167098" cy="119824"/>
            </a:xfrm>
            <a:custGeom>
              <a:avLst/>
              <a:gdLst>
                <a:gd name="connsiteX0" fmla="*/ 95050 w 167098"/>
                <a:gd name="connsiteY0" fmla="*/ 0 h 119824"/>
                <a:gd name="connsiteX1" fmla="*/ 0 w 167098"/>
                <a:gd name="connsiteY1" fmla="*/ 95250 h 119824"/>
                <a:gd name="connsiteX2" fmla="*/ 69102 w 167098"/>
                <a:gd name="connsiteY2" fmla="*/ 119824 h 119824"/>
                <a:gd name="connsiteX3" fmla="*/ 167098 w 167098"/>
                <a:gd name="connsiteY3" fmla="*/ 21622 h 119824"/>
                <a:gd name="connsiteX4" fmla="*/ 95050 w 167098"/>
                <a:gd name="connsiteY4" fmla="*/ 0 h 1198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098" h="119824">
                  <a:moveTo>
                    <a:pt x="95050" y="0"/>
                  </a:moveTo>
                  <a:lnTo>
                    <a:pt x="0" y="95250"/>
                  </a:lnTo>
                  <a:cubicBezTo>
                    <a:pt x="22717" y="104108"/>
                    <a:pt x="45814" y="112300"/>
                    <a:pt x="69102" y="119824"/>
                  </a:cubicBezTo>
                  <a:lnTo>
                    <a:pt x="167098" y="21622"/>
                  </a:lnTo>
                  <a:cubicBezTo>
                    <a:pt x="144286" y="11811"/>
                    <a:pt x="119954" y="4763"/>
                    <a:pt x="95050" y="0"/>
                  </a:cubicBezTo>
                  <a:close/>
                </a:path>
              </a:pathLst>
            </a:custGeom>
            <a:noFill/>
            <a:ln w="0"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9FF82069-A0E0-467C-A957-D3053114C46C}"/>
                </a:ext>
              </a:extLst>
            </p:cNvPr>
            <p:cNvSpPr/>
            <p:nvPr/>
          </p:nvSpPr>
          <p:spPr>
            <a:xfrm>
              <a:off x="1120485" y="3682269"/>
              <a:ext cx="46327" cy="153447"/>
            </a:xfrm>
            <a:custGeom>
              <a:avLst/>
              <a:gdLst>
                <a:gd name="connsiteX0" fmla="*/ 44484 w 46327"/>
                <a:gd name="connsiteY0" fmla="*/ 0 h 153447"/>
                <a:gd name="connsiteX1" fmla="*/ 0 w 46327"/>
                <a:gd name="connsiteY1" fmla="*/ 44577 h 153447"/>
                <a:gd name="connsiteX2" fmla="*/ 39256 w 46327"/>
                <a:gd name="connsiteY2" fmla="*/ 153448 h 153447"/>
                <a:gd name="connsiteX3" fmla="*/ 44389 w 46327"/>
                <a:gd name="connsiteY3" fmla="*/ 0 h 153447"/>
              </a:gdLst>
              <a:ahLst/>
              <a:cxnLst>
                <a:cxn ang="0">
                  <a:pos x="connsiteX0" y="connsiteY0"/>
                </a:cxn>
                <a:cxn ang="0">
                  <a:pos x="connsiteX1" y="connsiteY1"/>
                </a:cxn>
                <a:cxn ang="0">
                  <a:pos x="connsiteX2" y="connsiteY2"/>
                </a:cxn>
                <a:cxn ang="0">
                  <a:pos x="connsiteX3" y="connsiteY3"/>
                </a:cxn>
              </a:cxnLst>
              <a:rect l="l" t="t" r="r" b="b"/>
              <a:pathLst>
                <a:path w="46327" h="153447">
                  <a:moveTo>
                    <a:pt x="44484" y="0"/>
                  </a:moveTo>
                  <a:lnTo>
                    <a:pt x="0" y="44577"/>
                  </a:lnTo>
                  <a:cubicBezTo>
                    <a:pt x="11501" y="81629"/>
                    <a:pt x="24713" y="117920"/>
                    <a:pt x="39256" y="153448"/>
                  </a:cubicBezTo>
                  <a:cubicBezTo>
                    <a:pt x="44959" y="109823"/>
                    <a:pt x="48856" y="55340"/>
                    <a:pt x="44389" y="0"/>
                  </a:cubicBezTo>
                  <a:close/>
                </a:path>
              </a:pathLst>
            </a:custGeom>
            <a:noFill/>
            <a:ln w="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30525318-F9EB-14C2-5639-A04FBF62E5E9}"/>
                </a:ext>
              </a:extLst>
            </p:cNvPr>
            <p:cNvSpPr/>
            <p:nvPr/>
          </p:nvSpPr>
          <p:spPr>
            <a:xfrm>
              <a:off x="1060793" y="2008536"/>
              <a:ext cx="2642208" cy="2647568"/>
            </a:xfrm>
            <a:custGeom>
              <a:avLst/>
              <a:gdLst>
                <a:gd name="connsiteX0" fmla="*/ 1321104 w 2642208"/>
                <a:gd name="connsiteY0" fmla="*/ 0 h 2647568"/>
                <a:gd name="connsiteX1" fmla="*/ 0 w 2642208"/>
                <a:gd name="connsiteY1" fmla="*/ 1323880 h 2647568"/>
                <a:gd name="connsiteX2" fmla="*/ 17869 w 2642208"/>
                <a:gd name="connsiteY2" fmla="*/ 1541240 h 2647568"/>
                <a:gd name="connsiteX3" fmla="*/ 53228 w 2642208"/>
                <a:gd name="connsiteY3" fmla="*/ 1505807 h 2647568"/>
                <a:gd name="connsiteX4" fmla="*/ 25283 w 2642208"/>
                <a:gd name="connsiteY4" fmla="*/ 1471232 h 2647568"/>
                <a:gd name="connsiteX5" fmla="*/ 56460 w 2642208"/>
                <a:gd name="connsiteY5" fmla="*/ 1439990 h 2647568"/>
                <a:gd name="connsiteX6" fmla="*/ 132500 w 2642208"/>
                <a:gd name="connsiteY6" fmla="*/ 1895380 h 2647568"/>
                <a:gd name="connsiteX7" fmla="*/ 587126 w 2642208"/>
                <a:gd name="connsiteY7" fmla="*/ 1971770 h 2647568"/>
                <a:gd name="connsiteX8" fmla="*/ 663166 w 2642208"/>
                <a:gd name="connsiteY8" fmla="*/ 2427161 h 2647568"/>
                <a:gd name="connsiteX9" fmla="*/ 1117792 w 2642208"/>
                <a:gd name="connsiteY9" fmla="*/ 2503551 h 2647568"/>
                <a:gd name="connsiteX10" fmla="*/ 1086615 w 2642208"/>
                <a:gd name="connsiteY10" fmla="*/ 2534793 h 2647568"/>
                <a:gd name="connsiteX11" fmla="*/ 1052112 w 2642208"/>
                <a:gd name="connsiteY11" fmla="*/ 2506790 h 2647568"/>
                <a:gd name="connsiteX12" fmla="*/ 961244 w 2642208"/>
                <a:gd name="connsiteY12" fmla="*/ 2597848 h 2647568"/>
                <a:gd name="connsiteX13" fmla="*/ 1321104 w 2642208"/>
                <a:gd name="connsiteY13" fmla="*/ 2647569 h 2647568"/>
                <a:gd name="connsiteX14" fmla="*/ 2642209 w 2642208"/>
                <a:gd name="connsiteY14" fmla="*/ 1323689 h 2647568"/>
                <a:gd name="connsiteX15" fmla="*/ 1321104 w 2642208"/>
                <a:gd name="connsiteY15" fmla="*/ 0 h 264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42208" h="2647568">
                  <a:moveTo>
                    <a:pt x="1321104" y="0"/>
                  </a:moveTo>
                  <a:cubicBezTo>
                    <a:pt x="591498" y="0"/>
                    <a:pt x="0" y="592741"/>
                    <a:pt x="0" y="1323880"/>
                  </a:cubicBezTo>
                  <a:cubicBezTo>
                    <a:pt x="0" y="1397889"/>
                    <a:pt x="6178" y="1470565"/>
                    <a:pt x="17869" y="1541240"/>
                  </a:cubicBezTo>
                  <a:lnTo>
                    <a:pt x="53228" y="1505807"/>
                  </a:lnTo>
                  <a:cubicBezTo>
                    <a:pt x="45054" y="1493425"/>
                    <a:pt x="35834" y="1481804"/>
                    <a:pt x="25283" y="1471232"/>
                  </a:cubicBezTo>
                  <a:lnTo>
                    <a:pt x="56460" y="1439990"/>
                  </a:lnTo>
                  <a:cubicBezTo>
                    <a:pt x="183922" y="1567720"/>
                    <a:pt x="150560" y="1805559"/>
                    <a:pt x="132500" y="1895380"/>
                  </a:cubicBezTo>
                  <a:cubicBezTo>
                    <a:pt x="222038" y="1877092"/>
                    <a:pt x="459378" y="1843754"/>
                    <a:pt x="587126" y="1971770"/>
                  </a:cubicBezTo>
                  <a:cubicBezTo>
                    <a:pt x="714588" y="2099501"/>
                    <a:pt x="681226" y="2337340"/>
                    <a:pt x="663166" y="2427161"/>
                  </a:cubicBezTo>
                  <a:cubicBezTo>
                    <a:pt x="752703" y="2408873"/>
                    <a:pt x="990044" y="2375535"/>
                    <a:pt x="1117792" y="2503551"/>
                  </a:cubicBezTo>
                  <a:lnTo>
                    <a:pt x="1086615" y="2534793"/>
                  </a:lnTo>
                  <a:cubicBezTo>
                    <a:pt x="1076065" y="2524220"/>
                    <a:pt x="1064469" y="2514981"/>
                    <a:pt x="1052112" y="2506790"/>
                  </a:cubicBezTo>
                  <a:lnTo>
                    <a:pt x="961244" y="2597848"/>
                  </a:lnTo>
                  <a:cubicBezTo>
                    <a:pt x="1075685" y="2630234"/>
                    <a:pt x="1196303" y="2647569"/>
                    <a:pt x="1321104" y="2647569"/>
                  </a:cubicBezTo>
                  <a:cubicBezTo>
                    <a:pt x="2050711" y="2647569"/>
                    <a:pt x="2642209" y="2054828"/>
                    <a:pt x="2642209" y="1323689"/>
                  </a:cubicBezTo>
                  <a:cubicBezTo>
                    <a:pt x="2642209" y="592550"/>
                    <a:pt x="2050711" y="0"/>
                    <a:pt x="1321104" y="0"/>
                  </a:cubicBezTo>
                  <a:close/>
                </a:path>
              </a:pathLst>
            </a:custGeom>
            <a:noFill/>
            <a:ln w="0"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06B5A67-EC07-4278-740F-C57DE2D7DF7C}"/>
                </a:ext>
              </a:extLst>
            </p:cNvPr>
            <p:cNvSpPr/>
            <p:nvPr/>
          </p:nvSpPr>
          <p:spPr>
            <a:xfrm>
              <a:off x="1549637" y="4214050"/>
              <a:ext cx="147984" cy="234124"/>
            </a:xfrm>
            <a:custGeom>
              <a:avLst/>
              <a:gdLst>
                <a:gd name="connsiteX0" fmla="*/ 145997 w 147984"/>
                <a:gd name="connsiteY0" fmla="*/ 95 h 234124"/>
                <a:gd name="connsiteX1" fmla="*/ 0 w 147984"/>
                <a:gd name="connsiteY1" fmla="*/ 146399 h 234124"/>
                <a:gd name="connsiteX2" fmla="*/ 121094 w 147984"/>
                <a:gd name="connsiteY2" fmla="*/ 234125 h 234124"/>
                <a:gd name="connsiteX3" fmla="*/ 126987 w 147984"/>
                <a:gd name="connsiteY3" fmla="*/ 232791 h 234124"/>
                <a:gd name="connsiteX4" fmla="*/ 146092 w 147984"/>
                <a:gd name="connsiteY4" fmla="*/ 0 h 234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984" h="234124">
                  <a:moveTo>
                    <a:pt x="145997" y="95"/>
                  </a:moveTo>
                  <a:lnTo>
                    <a:pt x="0" y="146399"/>
                  </a:lnTo>
                  <a:cubicBezTo>
                    <a:pt x="38590" y="177832"/>
                    <a:pt x="78987" y="207169"/>
                    <a:pt x="121094" y="234125"/>
                  </a:cubicBezTo>
                  <a:cubicBezTo>
                    <a:pt x="123185" y="233648"/>
                    <a:pt x="125181" y="233267"/>
                    <a:pt x="126987" y="232791"/>
                  </a:cubicBezTo>
                  <a:cubicBezTo>
                    <a:pt x="134686" y="198692"/>
                    <a:pt x="154077" y="100489"/>
                    <a:pt x="146092" y="0"/>
                  </a:cubicBezTo>
                  <a:close/>
                </a:path>
              </a:pathLst>
            </a:custGeom>
            <a:noFill/>
            <a:ln w="0"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D8D57E2-11CC-585D-017A-EE68E4F4662F}"/>
                </a:ext>
              </a:extLst>
            </p:cNvPr>
            <p:cNvSpPr/>
            <p:nvPr/>
          </p:nvSpPr>
          <p:spPr>
            <a:xfrm>
              <a:off x="1210972" y="3930677"/>
              <a:ext cx="203692" cy="134973"/>
            </a:xfrm>
            <a:custGeom>
              <a:avLst/>
              <a:gdLst>
                <a:gd name="connsiteX0" fmla="*/ 0 w 203692"/>
                <a:gd name="connsiteY0" fmla="*/ 15149 h 134973"/>
                <a:gd name="connsiteX1" fmla="*/ 70908 w 203692"/>
                <a:gd name="connsiteY1" fmla="*/ 134973 h 134973"/>
                <a:gd name="connsiteX2" fmla="*/ 203693 w 203692"/>
                <a:gd name="connsiteY2" fmla="*/ 1909 h 134973"/>
                <a:gd name="connsiteX3" fmla="*/ 0 w 203692"/>
                <a:gd name="connsiteY3" fmla="*/ 15149 h 134973"/>
              </a:gdLst>
              <a:ahLst/>
              <a:cxnLst>
                <a:cxn ang="0">
                  <a:pos x="connsiteX0" y="connsiteY0"/>
                </a:cxn>
                <a:cxn ang="0">
                  <a:pos x="connsiteX1" y="connsiteY1"/>
                </a:cxn>
                <a:cxn ang="0">
                  <a:pos x="connsiteX2" y="connsiteY2"/>
                </a:cxn>
                <a:cxn ang="0">
                  <a:pos x="connsiteX3" y="connsiteY3"/>
                </a:cxn>
              </a:cxnLst>
              <a:rect l="l" t="t" r="r" b="b"/>
              <a:pathLst>
                <a:path w="203692" h="134973">
                  <a:moveTo>
                    <a:pt x="0" y="15149"/>
                  </a:moveTo>
                  <a:cubicBezTo>
                    <a:pt x="21576" y="56392"/>
                    <a:pt x="45244" y="96397"/>
                    <a:pt x="70908" y="134973"/>
                  </a:cubicBezTo>
                  <a:lnTo>
                    <a:pt x="203693" y="1909"/>
                  </a:lnTo>
                  <a:cubicBezTo>
                    <a:pt x="123946" y="-4473"/>
                    <a:pt x="45814" y="6481"/>
                    <a:pt x="0" y="15149"/>
                  </a:cubicBezTo>
                  <a:close/>
                </a:path>
              </a:pathLst>
            </a:custGeom>
            <a:noFill/>
            <a:ln w="0"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9A3C4E46-59A6-9CA7-3E19-12B7C3AC5538}"/>
                </a:ext>
              </a:extLst>
            </p:cNvPr>
            <p:cNvSpPr/>
            <p:nvPr/>
          </p:nvSpPr>
          <p:spPr>
            <a:xfrm>
              <a:off x="1307354" y="3940016"/>
              <a:ext cx="234203" cy="216122"/>
            </a:xfrm>
            <a:custGeom>
              <a:avLst/>
              <a:gdLst>
                <a:gd name="connsiteX0" fmla="*/ 162346 w 234203"/>
                <a:gd name="connsiteY0" fmla="*/ 0 h 216122"/>
                <a:gd name="connsiteX1" fmla="*/ 0 w 234203"/>
                <a:gd name="connsiteY1" fmla="*/ 162687 h 216122"/>
                <a:gd name="connsiteX2" fmla="*/ 40301 w 234203"/>
                <a:gd name="connsiteY2" fmla="*/ 216122 h 216122"/>
                <a:gd name="connsiteX3" fmla="*/ 234204 w 234203"/>
                <a:gd name="connsiteY3" fmla="*/ 21812 h 216122"/>
                <a:gd name="connsiteX4" fmla="*/ 162346 w 234203"/>
                <a:gd name="connsiteY4" fmla="*/ 0 h 216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203" h="216122">
                  <a:moveTo>
                    <a:pt x="162346" y="0"/>
                  </a:moveTo>
                  <a:lnTo>
                    <a:pt x="0" y="162687"/>
                  </a:lnTo>
                  <a:cubicBezTo>
                    <a:pt x="13022" y="180880"/>
                    <a:pt x="26424" y="198692"/>
                    <a:pt x="40301" y="216122"/>
                  </a:cubicBezTo>
                  <a:lnTo>
                    <a:pt x="234204" y="21812"/>
                  </a:lnTo>
                  <a:cubicBezTo>
                    <a:pt x="211392" y="12002"/>
                    <a:pt x="187154" y="4858"/>
                    <a:pt x="162346" y="0"/>
                  </a:cubicBezTo>
                  <a:close/>
                </a:path>
              </a:pathLst>
            </a:custGeom>
            <a:noFill/>
            <a:ln w="0"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EEDEA0FE-F990-997B-7871-53A4A04DE775}"/>
                </a:ext>
              </a:extLst>
            </p:cNvPr>
            <p:cNvSpPr/>
            <p:nvPr/>
          </p:nvSpPr>
          <p:spPr>
            <a:xfrm>
              <a:off x="1466658" y="4086891"/>
              <a:ext cx="221562" cy="245078"/>
            </a:xfrm>
            <a:custGeom>
              <a:avLst/>
              <a:gdLst>
                <a:gd name="connsiteX0" fmla="*/ 199796 w 221562"/>
                <a:gd name="connsiteY0" fmla="*/ 0 h 245078"/>
                <a:gd name="connsiteX1" fmla="*/ 0 w 221562"/>
                <a:gd name="connsiteY1" fmla="*/ 200215 h 245078"/>
                <a:gd name="connsiteX2" fmla="*/ 48951 w 221562"/>
                <a:gd name="connsiteY2" fmla="*/ 245078 h 245078"/>
                <a:gd name="connsiteX3" fmla="*/ 221562 w 221562"/>
                <a:gd name="connsiteY3" fmla="*/ 72104 h 245078"/>
                <a:gd name="connsiteX4" fmla="*/ 199796 w 221562"/>
                <a:gd name="connsiteY4" fmla="*/ 95 h 245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562" h="245078">
                  <a:moveTo>
                    <a:pt x="199796" y="0"/>
                  </a:moveTo>
                  <a:lnTo>
                    <a:pt x="0" y="200215"/>
                  </a:lnTo>
                  <a:cubicBezTo>
                    <a:pt x="15968" y="215551"/>
                    <a:pt x="32222" y="230505"/>
                    <a:pt x="48951" y="245078"/>
                  </a:cubicBezTo>
                  <a:lnTo>
                    <a:pt x="221562" y="72104"/>
                  </a:lnTo>
                  <a:cubicBezTo>
                    <a:pt x="216715" y="47149"/>
                    <a:pt x="209681" y="22860"/>
                    <a:pt x="199796" y="95"/>
                  </a:cubicBezTo>
                  <a:close/>
                </a:path>
              </a:pathLst>
            </a:custGeom>
            <a:noFill/>
            <a:ln w="0"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CAA12466-51BE-52C4-E06C-F95AE0545721}"/>
                </a:ext>
              </a:extLst>
            </p:cNvPr>
            <p:cNvSpPr/>
            <p:nvPr/>
          </p:nvSpPr>
          <p:spPr>
            <a:xfrm>
              <a:off x="1375885" y="3983640"/>
              <a:ext cx="268707" cy="272224"/>
            </a:xfrm>
            <a:custGeom>
              <a:avLst/>
              <a:gdLst>
                <a:gd name="connsiteX0" fmla="*/ 240857 w 268707"/>
                <a:gd name="connsiteY0" fmla="*/ 28004 h 272224"/>
                <a:gd name="connsiteX1" fmla="*/ 206354 w 268707"/>
                <a:gd name="connsiteY1" fmla="*/ 0 h 272224"/>
                <a:gd name="connsiteX2" fmla="*/ 0 w 268707"/>
                <a:gd name="connsiteY2" fmla="*/ 206788 h 272224"/>
                <a:gd name="connsiteX3" fmla="*/ 59501 w 268707"/>
                <a:gd name="connsiteY3" fmla="*/ 272225 h 272224"/>
                <a:gd name="connsiteX4" fmla="*/ 268707 w 268707"/>
                <a:gd name="connsiteY4" fmla="*/ 62579 h 272224"/>
                <a:gd name="connsiteX5" fmla="*/ 240762 w 268707"/>
                <a:gd name="connsiteY5" fmla="*/ 28004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8707" h="272224">
                  <a:moveTo>
                    <a:pt x="240857" y="28004"/>
                  </a:moveTo>
                  <a:cubicBezTo>
                    <a:pt x="230307" y="17431"/>
                    <a:pt x="218711" y="8192"/>
                    <a:pt x="206354" y="0"/>
                  </a:cubicBezTo>
                  <a:lnTo>
                    <a:pt x="0" y="206788"/>
                  </a:lnTo>
                  <a:cubicBezTo>
                    <a:pt x="19105" y="229267"/>
                    <a:pt x="38971" y="251079"/>
                    <a:pt x="59501" y="272225"/>
                  </a:cubicBezTo>
                  <a:lnTo>
                    <a:pt x="268707" y="62579"/>
                  </a:lnTo>
                  <a:cubicBezTo>
                    <a:pt x="260533" y="50197"/>
                    <a:pt x="251313" y="38576"/>
                    <a:pt x="240762" y="28004"/>
                  </a:cubicBezTo>
                  <a:close/>
                </a:path>
              </a:pathLst>
            </a:custGeom>
            <a:noFill/>
            <a:ln w="0"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DCA3951-B079-60B8-9D1D-CF0D3F68797A}"/>
                </a:ext>
              </a:extLst>
            </p:cNvPr>
            <p:cNvSpPr/>
            <p:nvPr/>
          </p:nvSpPr>
          <p:spPr>
            <a:xfrm>
              <a:off x="1078662" y="3448621"/>
              <a:ext cx="1099922" cy="1157668"/>
            </a:xfrm>
            <a:custGeom>
              <a:avLst/>
              <a:gdLst>
                <a:gd name="connsiteX0" fmla="*/ 1068746 w 1099922"/>
                <a:gd name="connsiteY0" fmla="*/ 1094804 h 1157668"/>
                <a:gd name="connsiteX1" fmla="*/ 1099922 w 1099922"/>
                <a:gd name="connsiteY1" fmla="*/ 1063562 h 1157668"/>
                <a:gd name="connsiteX2" fmla="*/ 645297 w 1099922"/>
                <a:gd name="connsiteY2" fmla="*/ 987171 h 1157668"/>
                <a:gd name="connsiteX3" fmla="*/ 569256 w 1099922"/>
                <a:gd name="connsiteY3" fmla="*/ 531781 h 1157668"/>
                <a:gd name="connsiteX4" fmla="*/ 114631 w 1099922"/>
                <a:gd name="connsiteY4" fmla="*/ 455390 h 1157668"/>
                <a:gd name="connsiteX5" fmla="*/ 38590 w 1099922"/>
                <a:gd name="connsiteY5" fmla="*/ 0 h 1157668"/>
                <a:gd name="connsiteX6" fmla="*/ 7414 w 1099922"/>
                <a:gd name="connsiteY6" fmla="*/ 31242 h 1157668"/>
                <a:gd name="connsiteX7" fmla="*/ 35359 w 1099922"/>
                <a:gd name="connsiteY7" fmla="*/ 65818 h 1157668"/>
                <a:gd name="connsiteX8" fmla="*/ 0 w 1099922"/>
                <a:gd name="connsiteY8" fmla="*/ 101251 h 1157668"/>
                <a:gd name="connsiteX9" fmla="*/ 9790 w 1099922"/>
                <a:gd name="connsiteY9" fmla="*/ 154019 h 1157668"/>
                <a:gd name="connsiteX10" fmla="*/ 57220 w 1099922"/>
                <a:gd name="connsiteY10" fmla="*/ 106490 h 1157668"/>
                <a:gd name="connsiteX11" fmla="*/ 78987 w 1099922"/>
                <a:gd name="connsiteY11" fmla="*/ 178499 h 1157668"/>
                <a:gd name="connsiteX12" fmla="*/ 27945 w 1099922"/>
                <a:gd name="connsiteY12" fmla="*/ 229648 h 1157668"/>
                <a:gd name="connsiteX13" fmla="*/ 41917 w 1099922"/>
                <a:gd name="connsiteY13" fmla="*/ 278225 h 1157668"/>
                <a:gd name="connsiteX14" fmla="*/ 86401 w 1099922"/>
                <a:gd name="connsiteY14" fmla="*/ 233648 h 1157668"/>
                <a:gd name="connsiteX15" fmla="*/ 81268 w 1099922"/>
                <a:gd name="connsiteY15" fmla="*/ 387096 h 1157668"/>
                <a:gd name="connsiteX16" fmla="*/ 132500 w 1099922"/>
                <a:gd name="connsiteY16" fmla="*/ 497110 h 1157668"/>
                <a:gd name="connsiteX17" fmla="*/ 336193 w 1099922"/>
                <a:gd name="connsiteY17" fmla="*/ 483870 h 1157668"/>
                <a:gd name="connsiteX18" fmla="*/ 203408 w 1099922"/>
                <a:gd name="connsiteY18" fmla="*/ 616934 h 1157668"/>
                <a:gd name="connsiteX19" fmla="*/ 228881 w 1099922"/>
                <a:gd name="connsiteY19" fmla="*/ 653987 h 1157668"/>
                <a:gd name="connsiteX20" fmla="*/ 391227 w 1099922"/>
                <a:gd name="connsiteY20" fmla="*/ 491300 h 1157668"/>
                <a:gd name="connsiteX21" fmla="*/ 463085 w 1099922"/>
                <a:gd name="connsiteY21" fmla="*/ 513112 h 1157668"/>
                <a:gd name="connsiteX22" fmla="*/ 269183 w 1099922"/>
                <a:gd name="connsiteY22" fmla="*/ 707422 h 1157668"/>
                <a:gd name="connsiteX23" fmla="*/ 297412 w 1099922"/>
                <a:gd name="connsiteY23" fmla="*/ 741712 h 1157668"/>
                <a:gd name="connsiteX24" fmla="*/ 503767 w 1099922"/>
                <a:gd name="connsiteY24" fmla="*/ 534924 h 1157668"/>
                <a:gd name="connsiteX25" fmla="*/ 538270 w 1099922"/>
                <a:gd name="connsiteY25" fmla="*/ 562928 h 1157668"/>
                <a:gd name="connsiteX26" fmla="*/ 566215 w 1099922"/>
                <a:gd name="connsiteY26" fmla="*/ 597503 h 1157668"/>
                <a:gd name="connsiteX27" fmla="*/ 357009 w 1099922"/>
                <a:gd name="connsiteY27" fmla="*/ 807149 h 1157668"/>
                <a:gd name="connsiteX28" fmla="*/ 388281 w 1099922"/>
                <a:gd name="connsiteY28" fmla="*/ 838391 h 1157668"/>
                <a:gd name="connsiteX29" fmla="*/ 588076 w 1099922"/>
                <a:gd name="connsiteY29" fmla="*/ 638175 h 1157668"/>
                <a:gd name="connsiteX30" fmla="*/ 609843 w 1099922"/>
                <a:gd name="connsiteY30" fmla="*/ 710184 h 1157668"/>
                <a:gd name="connsiteX31" fmla="*/ 437231 w 1099922"/>
                <a:gd name="connsiteY31" fmla="*/ 883158 h 1157668"/>
                <a:gd name="connsiteX32" fmla="*/ 471164 w 1099922"/>
                <a:gd name="connsiteY32" fmla="*/ 911733 h 1157668"/>
                <a:gd name="connsiteX33" fmla="*/ 617162 w 1099922"/>
                <a:gd name="connsiteY33" fmla="*/ 765429 h 1157668"/>
                <a:gd name="connsiteX34" fmla="*/ 598057 w 1099922"/>
                <a:gd name="connsiteY34" fmla="*/ 998220 h 1157668"/>
                <a:gd name="connsiteX35" fmla="*/ 592164 w 1099922"/>
                <a:gd name="connsiteY35" fmla="*/ 999554 h 1157668"/>
                <a:gd name="connsiteX36" fmla="*/ 646057 w 1099922"/>
                <a:gd name="connsiteY36" fmla="*/ 1032320 h 1157668"/>
                <a:gd name="connsiteX37" fmla="*/ 866574 w 1099922"/>
                <a:gd name="connsiteY37" fmla="*/ 1015937 h 1157668"/>
                <a:gd name="connsiteX38" fmla="*/ 782264 w 1099922"/>
                <a:gd name="connsiteY38" fmla="*/ 1100423 h 1157668"/>
                <a:gd name="connsiteX39" fmla="*/ 826558 w 1099922"/>
                <a:gd name="connsiteY39" fmla="*/ 1118521 h 1157668"/>
                <a:gd name="connsiteX40" fmla="*/ 921608 w 1099922"/>
                <a:gd name="connsiteY40" fmla="*/ 1023271 h 1157668"/>
                <a:gd name="connsiteX41" fmla="*/ 993656 w 1099922"/>
                <a:gd name="connsiteY41" fmla="*/ 1044893 h 1157668"/>
                <a:gd name="connsiteX42" fmla="*/ 895659 w 1099922"/>
                <a:gd name="connsiteY42" fmla="*/ 1143095 h 1157668"/>
                <a:gd name="connsiteX43" fmla="*/ 943469 w 1099922"/>
                <a:gd name="connsiteY43" fmla="*/ 1157669 h 1157668"/>
                <a:gd name="connsiteX44" fmla="*/ 1034338 w 1099922"/>
                <a:gd name="connsiteY44" fmla="*/ 1066610 h 1157668"/>
                <a:gd name="connsiteX45" fmla="*/ 1068841 w 1099922"/>
                <a:gd name="connsiteY45" fmla="*/ 1094613 h 1157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99922" h="1157668">
                  <a:moveTo>
                    <a:pt x="1068746" y="1094804"/>
                  </a:moveTo>
                  <a:lnTo>
                    <a:pt x="1099922" y="1063562"/>
                  </a:lnTo>
                  <a:cubicBezTo>
                    <a:pt x="972175" y="935546"/>
                    <a:pt x="734739" y="968883"/>
                    <a:pt x="645297" y="987171"/>
                  </a:cubicBezTo>
                  <a:cubicBezTo>
                    <a:pt x="663356" y="897350"/>
                    <a:pt x="696719" y="659511"/>
                    <a:pt x="569256" y="531781"/>
                  </a:cubicBezTo>
                  <a:cubicBezTo>
                    <a:pt x="441509" y="403765"/>
                    <a:pt x="204073" y="437102"/>
                    <a:pt x="114631" y="455390"/>
                  </a:cubicBezTo>
                  <a:cubicBezTo>
                    <a:pt x="132690" y="365570"/>
                    <a:pt x="166053" y="127730"/>
                    <a:pt x="38590" y="0"/>
                  </a:cubicBezTo>
                  <a:lnTo>
                    <a:pt x="7414" y="31242"/>
                  </a:lnTo>
                  <a:cubicBezTo>
                    <a:pt x="17965" y="41815"/>
                    <a:pt x="27184" y="53435"/>
                    <a:pt x="35359" y="65818"/>
                  </a:cubicBezTo>
                  <a:lnTo>
                    <a:pt x="0" y="101251"/>
                  </a:lnTo>
                  <a:cubicBezTo>
                    <a:pt x="2947" y="118967"/>
                    <a:pt x="6083" y="136588"/>
                    <a:pt x="9790" y="154019"/>
                  </a:cubicBezTo>
                  <a:lnTo>
                    <a:pt x="57220" y="106490"/>
                  </a:lnTo>
                  <a:cubicBezTo>
                    <a:pt x="67011" y="129350"/>
                    <a:pt x="74139" y="153638"/>
                    <a:pt x="78987" y="178499"/>
                  </a:cubicBezTo>
                  <a:lnTo>
                    <a:pt x="27945" y="229648"/>
                  </a:lnTo>
                  <a:cubicBezTo>
                    <a:pt x="32317" y="245936"/>
                    <a:pt x="36975" y="262128"/>
                    <a:pt x="41917" y="278225"/>
                  </a:cubicBezTo>
                  <a:lnTo>
                    <a:pt x="86401" y="233648"/>
                  </a:lnTo>
                  <a:cubicBezTo>
                    <a:pt x="90773" y="288988"/>
                    <a:pt x="86876" y="343471"/>
                    <a:pt x="81268" y="387096"/>
                  </a:cubicBezTo>
                  <a:cubicBezTo>
                    <a:pt x="96666" y="424720"/>
                    <a:pt x="113775" y="461391"/>
                    <a:pt x="132500" y="497110"/>
                  </a:cubicBezTo>
                  <a:cubicBezTo>
                    <a:pt x="178314" y="488442"/>
                    <a:pt x="256446" y="477488"/>
                    <a:pt x="336193" y="483870"/>
                  </a:cubicBezTo>
                  <a:lnTo>
                    <a:pt x="203408" y="616934"/>
                  </a:lnTo>
                  <a:cubicBezTo>
                    <a:pt x="211677" y="629412"/>
                    <a:pt x="220232" y="641795"/>
                    <a:pt x="228881" y="653987"/>
                  </a:cubicBezTo>
                  <a:lnTo>
                    <a:pt x="391227" y="491300"/>
                  </a:lnTo>
                  <a:cubicBezTo>
                    <a:pt x="416130" y="496157"/>
                    <a:pt x="440368" y="503206"/>
                    <a:pt x="463085" y="513112"/>
                  </a:cubicBezTo>
                  <a:lnTo>
                    <a:pt x="269183" y="707422"/>
                  </a:lnTo>
                  <a:cubicBezTo>
                    <a:pt x="278402" y="719042"/>
                    <a:pt x="287812" y="730472"/>
                    <a:pt x="297412" y="741712"/>
                  </a:cubicBezTo>
                  <a:lnTo>
                    <a:pt x="503767" y="534924"/>
                  </a:lnTo>
                  <a:cubicBezTo>
                    <a:pt x="516123" y="543116"/>
                    <a:pt x="527719" y="552355"/>
                    <a:pt x="538270" y="562928"/>
                  </a:cubicBezTo>
                  <a:cubicBezTo>
                    <a:pt x="548821" y="573500"/>
                    <a:pt x="558040" y="585121"/>
                    <a:pt x="566215" y="597503"/>
                  </a:cubicBezTo>
                  <a:lnTo>
                    <a:pt x="357009" y="807149"/>
                  </a:lnTo>
                  <a:cubicBezTo>
                    <a:pt x="367274" y="817721"/>
                    <a:pt x="377730" y="828104"/>
                    <a:pt x="388281" y="838391"/>
                  </a:cubicBezTo>
                  <a:lnTo>
                    <a:pt x="588076" y="638175"/>
                  </a:lnTo>
                  <a:cubicBezTo>
                    <a:pt x="597867" y="661035"/>
                    <a:pt x="604995" y="685324"/>
                    <a:pt x="609843" y="710184"/>
                  </a:cubicBezTo>
                  <a:lnTo>
                    <a:pt x="437231" y="883158"/>
                  </a:lnTo>
                  <a:cubicBezTo>
                    <a:pt x="448352" y="892874"/>
                    <a:pt x="459758" y="902303"/>
                    <a:pt x="471164" y="911733"/>
                  </a:cubicBezTo>
                  <a:lnTo>
                    <a:pt x="617162" y="765429"/>
                  </a:lnTo>
                  <a:cubicBezTo>
                    <a:pt x="625146" y="866013"/>
                    <a:pt x="605756" y="964121"/>
                    <a:pt x="598057" y="998220"/>
                  </a:cubicBezTo>
                  <a:cubicBezTo>
                    <a:pt x="596346" y="998601"/>
                    <a:pt x="594255" y="999077"/>
                    <a:pt x="592164" y="999554"/>
                  </a:cubicBezTo>
                  <a:cubicBezTo>
                    <a:pt x="609843" y="1010888"/>
                    <a:pt x="627807" y="1021842"/>
                    <a:pt x="646057" y="1032320"/>
                  </a:cubicBezTo>
                  <a:cubicBezTo>
                    <a:pt x="687309" y="1023652"/>
                    <a:pt x="775896" y="1008793"/>
                    <a:pt x="866574" y="1015937"/>
                  </a:cubicBezTo>
                  <a:lnTo>
                    <a:pt x="782264" y="1100423"/>
                  </a:lnTo>
                  <a:cubicBezTo>
                    <a:pt x="796902" y="1106710"/>
                    <a:pt x="811730" y="1112806"/>
                    <a:pt x="826558" y="1118521"/>
                  </a:cubicBezTo>
                  <a:lnTo>
                    <a:pt x="921608" y="1023271"/>
                  </a:lnTo>
                  <a:cubicBezTo>
                    <a:pt x="946511" y="1028129"/>
                    <a:pt x="970844" y="1035177"/>
                    <a:pt x="993656" y="1044893"/>
                  </a:cubicBezTo>
                  <a:lnTo>
                    <a:pt x="895659" y="1143095"/>
                  </a:lnTo>
                  <a:cubicBezTo>
                    <a:pt x="911533" y="1148239"/>
                    <a:pt x="927406" y="1153192"/>
                    <a:pt x="943469" y="1157669"/>
                  </a:cubicBezTo>
                  <a:lnTo>
                    <a:pt x="1034338" y="1066610"/>
                  </a:lnTo>
                  <a:cubicBezTo>
                    <a:pt x="1046694" y="1074801"/>
                    <a:pt x="1058290" y="1083945"/>
                    <a:pt x="1068841" y="1094613"/>
                  </a:cubicBezTo>
                  <a:close/>
                </a:path>
              </a:pathLst>
            </a:custGeom>
            <a:solidFill>
              <a:srgbClr val="FFFFFF"/>
            </a:solidFill>
            <a:ln w="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173AF4E9-AD27-ED98-2821-33A6B4109DC0}"/>
                </a:ext>
              </a:extLst>
            </p:cNvPr>
            <p:cNvSpPr/>
            <p:nvPr/>
          </p:nvSpPr>
          <p:spPr>
            <a:xfrm>
              <a:off x="1060793" y="2008536"/>
              <a:ext cx="2642208" cy="2647759"/>
            </a:xfrm>
            <a:custGeom>
              <a:avLst/>
              <a:gdLst>
                <a:gd name="connsiteX0" fmla="*/ 2215813 w 2642208"/>
                <a:gd name="connsiteY0" fmla="*/ 349949 h 2647759"/>
                <a:gd name="connsiteX1" fmla="*/ 2215813 w 2642208"/>
                <a:gd name="connsiteY1" fmla="*/ 411004 h 2647759"/>
                <a:gd name="connsiteX2" fmla="*/ 2168288 w 2642208"/>
                <a:gd name="connsiteY2" fmla="*/ 411004 h 2647759"/>
                <a:gd name="connsiteX3" fmla="*/ 2168288 w 2642208"/>
                <a:gd name="connsiteY3" fmla="*/ 308134 h 2647759"/>
                <a:gd name="connsiteX4" fmla="*/ 1321104 w 2642208"/>
                <a:gd name="connsiteY4" fmla="*/ 0 h 2647759"/>
                <a:gd name="connsiteX5" fmla="*/ 0 w 2642208"/>
                <a:gd name="connsiteY5" fmla="*/ 1323880 h 2647759"/>
                <a:gd name="connsiteX6" fmla="*/ 1321104 w 2642208"/>
                <a:gd name="connsiteY6" fmla="*/ 2647760 h 2647759"/>
                <a:gd name="connsiteX7" fmla="*/ 2642209 w 2642208"/>
                <a:gd name="connsiteY7" fmla="*/ 1323880 h 2647759"/>
                <a:gd name="connsiteX8" fmla="*/ 2215813 w 2642208"/>
                <a:gd name="connsiteY8" fmla="*/ 349949 h 2647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2208" h="2647759">
                  <a:moveTo>
                    <a:pt x="2215813" y="349949"/>
                  </a:moveTo>
                  <a:lnTo>
                    <a:pt x="2215813" y="411004"/>
                  </a:lnTo>
                  <a:lnTo>
                    <a:pt x="2168288" y="411004"/>
                  </a:lnTo>
                  <a:lnTo>
                    <a:pt x="2168288" y="308134"/>
                  </a:lnTo>
                  <a:cubicBezTo>
                    <a:pt x="1938931" y="115824"/>
                    <a:pt x="1643515" y="0"/>
                    <a:pt x="1321104" y="0"/>
                  </a:cubicBezTo>
                  <a:cubicBezTo>
                    <a:pt x="591498" y="0"/>
                    <a:pt x="0" y="592741"/>
                    <a:pt x="0" y="1323880"/>
                  </a:cubicBezTo>
                  <a:cubicBezTo>
                    <a:pt x="0" y="2055019"/>
                    <a:pt x="591498" y="2647760"/>
                    <a:pt x="1321104" y="2647760"/>
                  </a:cubicBezTo>
                  <a:cubicBezTo>
                    <a:pt x="2050711" y="2647760"/>
                    <a:pt x="2642209" y="2055019"/>
                    <a:pt x="2642209" y="1323880"/>
                  </a:cubicBezTo>
                  <a:cubicBezTo>
                    <a:pt x="2642209" y="938594"/>
                    <a:pt x="2477962" y="591884"/>
                    <a:pt x="2215813" y="349949"/>
                  </a:cubicBezTo>
                  <a:close/>
                </a:path>
              </a:pathLst>
            </a:custGeom>
            <a:noFill/>
            <a:ln w="0"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EA984AD8-479A-FACA-2272-0978FDBA93DA}"/>
                </a:ext>
              </a:extLst>
            </p:cNvPr>
            <p:cNvSpPr/>
            <p:nvPr/>
          </p:nvSpPr>
          <p:spPr>
            <a:xfrm>
              <a:off x="3229081" y="2316670"/>
              <a:ext cx="47525" cy="76104"/>
            </a:xfrm>
            <a:custGeom>
              <a:avLst/>
              <a:gdLst>
                <a:gd name="connsiteX0" fmla="*/ 47525 w 47525"/>
                <a:gd name="connsiteY0" fmla="*/ 76105 h 76104"/>
                <a:gd name="connsiteX1" fmla="*/ 47525 w 47525"/>
                <a:gd name="connsiteY1" fmla="*/ 41815 h 76104"/>
                <a:gd name="connsiteX2" fmla="*/ 0 w 47525"/>
                <a:gd name="connsiteY2" fmla="*/ 0 h 76104"/>
                <a:gd name="connsiteX3" fmla="*/ 0 w 47525"/>
                <a:gd name="connsiteY3" fmla="*/ 76105 h 76104"/>
                <a:gd name="connsiteX4" fmla="*/ 47525 w 47525"/>
                <a:gd name="connsiteY4" fmla="*/ 76105 h 7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25" h="76104">
                  <a:moveTo>
                    <a:pt x="47525" y="76105"/>
                  </a:moveTo>
                  <a:lnTo>
                    <a:pt x="47525" y="41815"/>
                  </a:lnTo>
                  <a:cubicBezTo>
                    <a:pt x="32032" y="27527"/>
                    <a:pt x="16158" y="13525"/>
                    <a:pt x="0" y="0"/>
                  </a:cubicBezTo>
                  <a:lnTo>
                    <a:pt x="0" y="76105"/>
                  </a:lnTo>
                  <a:lnTo>
                    <a:pt x="47525" y="76105"/>
                  </a:lnTo>
                  <a:close/>
                </a:path>
              </a:pathLst>
            </a:custGeom>
            <a:solidFill>
              <a:srgbClr val="FFFFFF"/>
            </a:solidFill>
            <a:ln w="0"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75C603E5-4FA3-371C-BFD7-EE76D2C908C8}"/>
                </a:ext>
              </a:extLst>
            </p:cNvPr>
            <p:cNvSpPr/>
            <p:nvPr/>
          </p:nvSpPr>
          <p:spPr>
            <a:xfrm>
              <a:off x="3229081" y="2452116"/>
              <a:ext cx="47525" cy="47625"/>
            </a:xfrm>
            <a:custGeom>
              <a:avLst/>
              <a:gdLst>
                <a:gd name="connsiteX0" fmla="*/ 47525 w 47525"/>
                <a:gd name="connsiteY0" fmla="*/ 23812 h 47625"/>
                <a:gd name="connsiteX1" fmla="*/ 23763 w 47525"/>
                <a:gd name="connsiteY1" fmla="*/ 47625 h 47625"/>
                <a:gd name="connsiteX2" fmla="*/ 0 w 47525"/>
                <a:gd name="connsiteY2" fmla="*/ 23812 h 47625"/>
                <a:gd name="connsiteX3" fmla="*/ 23763 w 47525"/>
                <a:gd name="connsiteY3" fmla="*/ 0 h 47625"/>
                <a:gd name="connsiteX4" fmla="*/ 47525 w 47525"/>
                <a:gd name="connsiteY4" fmla="*/ 23812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25" h="47625">
                  <a:moveTo>
                    <a:pt x="47525" y="23812"/>
                  </a:moveTo>
                  <a:cubicBezTo>
                    <a:pt x="47525" y="36964"/>
                    <a:pt x="36886" y="47625"/>
                    <a:pt x="23763" y="47625"/>
                  </a:cubicBezTo>
                  <a:cubicBezTo>
                    <a:pt x="10639" y="47625"/>
                    <a:pt x="0" y="36964"/>
                    <a:pt x="0" y="23812"/>
                  </a:cubicBezTo>
                  <a:cubicBezTo>
                    <a:pt x="0" y="10661"/>
                    <a:pt x="10639" y="0"/>
                    <a:pt x="23763" y="0"/>
                  </a:cubicBezTo>
                  <a:cubicBezTo>
                    <a:pt x="36886" y="0"/>
                    <a:pt x="47525" y="10661"/>
                    <a:pt x="47525" y="23812"/>
                  </a:cubicBezTo>
                  <a:close/>
                </a:path>
              </a:pathLst>
            </a:custGeom>
            <a:solidFill>
              <a:srgbClr val="FFFFFF"/>
            </a:solidFill>
            <a:ln w="0" cap="flat">
              <a:noFill/>
              <a:prstDash val="solid"/>
              <a:miter/>
            </a:ln>
          </p:spPr>
          <p:txBody>
            <a:bodyPr rtlCol="0" anchor="ctr"/>
            <a:lstStyle/>
            <a:p>
              <a:endParaRPr lang="en-US"/>
            </a:p>
          </p:txBody>
        </p:sp>
      </p:grpSp>
      <p:sp>
        <p:nvSpPr>
          <p:cNvPr id="6" name="Content Placeholder 8">
            <a:extLst>
              <a:ext uri="{FF2B5EF4-FFF2-40B4-BE49-F238E27FC236}">
                <a16:creationId xmlns:a16="http://schemas.microsoft.com/office/drawing/2014/main" id="{B7E296F6-F7A6-36C3-7390-D0DA2A4B71F7}"/>
              </a:ext>
            </a:extLst>
          </p:cNvPr>
          <p:cNvSpPr txBox="1">
            <a:spLocks/>
          </p:cNvSpPr>
          <p:nvPr/>
        </p:nvSpPr>
        <p:spPr>
          <a:xfrm>
            <a:off x="4133849" y="2214458"/>
            <a:ext cx="7445343" cy="2123658"/>
          </a:xfrm>
          <a:prstGeom prst="rect">
            <a:avLst/>
          </a:prstGeom>
        </p:spPr>
        <p:txBody>
          <a:bodyPr lIns="91440" tIns="45720" rIns="91440" bIns="45720"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indent="-231775">
              <a:lnSpc>
                <a:spcPct val="100000"/>
              </a:lnSpc>
              <a:spcBef>
                <a:spcPts val="2400"/>
              </a:spcBef>
              <a:buClr>
                <a:prstClr val="black"/>
              </a:buClr>
              <a:buFont typeface="Arial"/>
              <a:buChar char="•"/>
            </a:pPr>
            <a:r>
              <a:rPr lang="en-US" sz="1600" dirty="0">
                <a:solidFill>
                  <a:prstClr val="black"/>
                </a:solidFill>
                <a:latin typeface="Arial"/>
                <a:cs typeface="Arial Narrow" panose="020B0604020202020204" pitchFamily="34" charset="0"/>
              </a:rPr>
              <a:t>Stool samples were collected &gt;10 years prior to the current analysis, and only a subset was available for evaluation</a:t>
            </a:r>
          </a:p>
          <a:p>
            <a:pPr marL="231775" indent="-231775">
              <a:lnSpc>
                <a:spcPct val="100000"/>
              </a:lnSpc>
              <a:spcBef>
                <a:spcPts val="2400"/>
              </a:spcBef>
              <a:buClr>
                <a:prstClr val="black"/>
              </a:buClr>
              <a:buFont typeface="Arial"/>
              <a:buChar char="•"/>
            </a:pPr>
            <a:r>
              <a:rPr lang="en-US" sz="1600" dirty="0">
                <a:solidFill>
                  <a:prstClr val="black"/>
                </a:solidFill>
                <a:latin typeface="Arial"/>
                <a:cs typeface="Arial Narrow" panose="020B0604020202020204" pitchFamily="34" charset="0"/>
              </a:rPr>
              <a:t>This algorithm study was not a head-to-head comparison of the </a:t>
            </a:r>
            <a:br>
              <a:rPr lang="en-US" sz="1600" dirty="0">
                <a:solidFill>
                  <a:prstClr val="black"/>
                </a:solidFill>
                <a:cs typeface="Arial Narrow" panose="020B0604020202020204" pitchFamily="34" charset="0"/>
              </a:rPr>
            </a:br>
            <a:r>
              <a:rPr lang="en-US" sz="1600" dirty="0">
                <a:solidFill>
                  <a:prstClr val="black"/>
                </a:solidFill>
                <a:latin typeface="Arial"/>
                <a:cs typeface="Arial Narrow" panose="020B0604020202020204" pitchFamily="34" charset="0"/>
              </a:rPr>
              <a:t>first-generation and the next-generation mt-</a:t>
            </a:r>
            <a:r>
              <a:rPr lang="en-US" sz="1600" dirty="0" err="1">
                <a:solidFill>
                  <a:prstClr val="black"/>
                </a:solidFill>
                <a:latin typeface="Arial"/>
                <a:cs typeface="Arial Narrow" panose="020B0604020202020204" pitchFamily="34" charset="0"/>
              </a:rPr>
              <a:t>sDNA</a:t>
            </a:r>
            <a:r>
              <a:rPr lang="en-US" sz="1600" dirty="0">
                <a:solidFill>
                  <a:prstClr val="black"/>
                </a:solidFill>
                <a:latin typeface="Arial"/>
                <a:cs typeface="Arial Narrow" panose="020B0604020202020204" pitchFamily="34" charset="0"/>
              </a:rPr>
              <a:t> tests but rather an internal cross-validation of the novel biomarker panel and algorithm with </a:t>
            </a:r>
            <a:r>
              <a:rPr lang="en-US" sz="1600" dirty="0" err="1">
                <a:solidFill>
                  <a:prstClr val="black"/>
                </a:solidFill>
                <a:latin typeface="Arial"/>
                <a:cs typeface="Arial Narrow" panose="020B0604020202020204" pitchFamily="34" charset="0"/>
              </a:rPr>
              <a:t>DeeP</a:t>
            </a:r>
            <a:r>
              <a:rPr lang="en-US" sz="1600" dirty="0">
                <a:solidFill>
                  <a:prstClr val="black"/>
                </a:solidFill>
                <a:latin typeface="Arial"/>
                <a:cs typeface="Arial Narrow" panose="020B0604020202020204" pitchFamily="34" charset="0"/>
              </a:rPr>
              <a:t>-C study samples. Performance parameters should be evaluated with this in mind  </a:t>
            </a:r>
          </a:p>
        </p:txBody>
      </p:sp>
    </p:spTree>
    <p:extLst>
      <p:ext uri="{BB962C8B-B14F-4D97-AF65-F5344CB8AC3E}">
        <p14:creationId xmlns:p14="http://schemas.microsoft.com/office/powerpoint/2010/main" val="141543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9CE07290-1C7F-DE2E-9663-5A19DF0BAC30}"/>
              </a:ext>
            </a:extLst>
          </p:cNvPr>
          <p:cNvSpPr txBox="1">
            <a:spLocks/>
          </p:cNvSpPr>
          <p:nvPr/>
        </p:nvSpPr>
        <p:spPr>
          <a:xfrm>
            <a:off x="367554" y="392955"/>
            <a:ext cx="11486306" cy="7452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Summary</a:t>
            </a:r>
          </a:p>
        </p:txBody>
      </p:sp>
      <p:sp>
        <p:nvSpPr>
          <p:cNvPr id="4" name="Text Placeholder 5">
            <a:extLst>
              <a:ext uri="{FF2B5EF4-FFF2-40B4-BE49-F238E27FC236}">
                <a16:creationId xmlns:a16="http://schemas.microsoft.com/office/drawing/2014/main" id="{AE43E7BE-8D13-9DB6-E84C-38D58586B3EC}"/>
              </a:ext>
            </a:extLst>
          </p:cNvPr>
          <p:cNvSpPr txBox="1">
            <a:spLocks/>
          </p:cNvSpPr>
          <p:nvPr/>
        </p:nvSpPr>
        <p:spPr>
          <a:xfrm>
            <a:off x="367554" y="5596984"/>
            <a:ext cx="11486307" cy="88080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0"/>
              </a:spcBef>
              <a:buFont typeface="Arial" panose="020B0604020202020204" pitchFamily="34" charset="0"/>
              <a:buNone/>
              <a:defRPr sz="750" kern="1200">
                <a:solidFill>
                  <a:srgbClr val="89898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ysClr val="windowText" lastClr="000000"/>
                </a:solidFill>
                <a:effectLst/>
                <a:uLnTx/>
                <a:uFillTx/>
                <a:latin typeface="Arial"/>
                <a:ea typeface="+mn-ea"/>
                <a:cs typeface="Arial"/>
              </a:rPr>
              <a:t>Disclaimer: </a:t>
            </a:r>
            <a:r>
              <a:rPr kumimoji="0" lang="en-US" sz="900" b="0" i="0" u="none" strike="noStrike" kern="1200" cap="none" spc="0" normalizeH="0" baseline="0" noProof="0" dirty="0">
                <a:ln>
                  <a:noFill/>
                </a:ln>
                <a:solidFill>
                  <a:sysClr val="windowText" lastClr="000000"/>
                </a:solidFill>
                <a:effectLst/>
                <a:uLnTx/>
                <a:uFillTx/>
                <a:latin typeface="Arial"/>
                <a:ea typeface="+mn-ea"/>
                <a:cs typeface="Arial"/>
              </a:rPr>
              <a:t>This technology is under development, and the features above describe current development goals. It has not been cleared or approved by the US Food and Drug Administration (FDA) or any other national regulatory authority.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50" b="1" i="0" u="none" strike="noStrike" kern="1200" cap="none" spc="0" normalizeH="0" baseline="0" noProof="0" dirty="0">
              <a:ln>
                <a:noFill/>
              </a:ln>
              <a:solidFill>
                <a:sysClr val="windowText" lastClr="000000">
                  <a:lumMod val="50000"/>
                  <a:lumOff val="50000"/>
                </a:sysClr>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50" b="1" i="0" u="none" strike="noStrike" kern="1200" cap="none" spc="0" normalizeH="0" baseline="0" noProof="0" dirty="0">
                <a:ln>
                  <a:noFill/>
                </a:ln>
                <a:solidFill>
                  <a:schemeClr val="tx2"/>
                </a:solidFill>
                <a:effectLst/>
                <a:uLnTx/>
                <a:uFillTx/>
                <a:latin typeface="Arial"/>
                <a:ea typeface="+mn-ea"/>
                <a:cs typeface="Arial"/>
              </a:rPr>
              <a:t>CRC: </a:t>
            </a:r>
            <a:r>
              <a:rPr kumimoji="0" lang="en-US" sz="750" b="0" i="0" u="none" strike="noStrike" kern="1200" cap="none" spc="0" normalizeH="0" baseline="0" noProof="0" dirty="0">
                <a:ln>
                  <a:noFill/>
                </a:ln>
                <a:solidFill>
                  <a:schemeClr val="tx2"/>
                </a:solidFill>
                <a:effectLst/>
                <a:uLnTx/>
                <a:uFillTx/>
                <a:latin typeface="Arial"/>
                <a:ea typeface="+mn-ea"/>
                <a:cs typeface="Arial"/>
              </a:rPr>
              <a:t>colorectal cancer.</a:t>
            </a:r>
            <a:br>
              <a:rPr kumimoji="0" lang="en-US" sz="75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b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Imperiale TF, et al. Early performance evaluation of a next-generation multitarget stool DNA screening test for colorectal cancer. Submitted</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a:t>
            </a:r>
            <a:r>
              <a:rPr kumimoji="0" lang="en-US" sz="750"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to </a:t>
            </a:r>
            <a:r>
              <a:rPr kumimoji="0" lang="en-US" sz="750" b="0" i="1"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Gastro Hep Adv</a:t>
            </a:r>
            <a:r>
              <a:rPr kumimoji="0" lang="en-US" sz="750" b="0" i="0" u="none" strike="noStrike" kern="1200" cap="none" spc="0" normalizeH="0" baseline="0" noProof="0" dirty="0">
                <a:ln>
                  <a:noFill/>
                </a:ln>
                <a:solidFill>
                  <a:schemeClr val="tx2"/>
                </a:solidFill>
                <a:effectLst/>
                <a:uLnTx/>
                <a:uFillTx/>
                <a:latin typeface="Arial"/>
                <a:ea typeface="+mn-ea"/>
                <a:cs typeface="Arial"/>
              </a:rPr>
              <a:t>.</a:t>
            </a:r>
          </a:p>
        </p:txBody>
      </p:sp>
      <p:sp>
        <p:nvSpPr>
          <p:cNvPr id="5" name="Content Placeholder 8">
            <a:extLst>
              <a:ext uri="{FF2B5EF4-FFF2-40B4-BE49-F238E27FC236}">
                <a16:creationId xmlns:a16="http://schemas.microsoft.com/office/drawing/2014/main" id="{7FEFA01D-2CDF-4008-BB24-C14131D97747}"/>
              </a:ext>
            </a:extLst>
          </p:cNvPr>
          <p:cNvSpPr txBox="1">
            <a:spLocks/>
          </p:cNvSpPr>
          <p:nvPr/>
        </p:nvSpPr>
        <p:spPr>
          <a:xfrm>
            <a:off x="4133849" y="1445017"/>
            <a:ext cx="7445343" cy="3662541"/>
          </a:xfrm>
          <a:prstGeom prst="rect">
            <a:avLst/>
          </a:prstGeom>
        </p:spPr>
        <p:txBody>
          <a:bodyPr lIns="91440" tIns="45720" rIns="91440" bIns="45720"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indent="-231775">
              <a:lnSpc>
                <a:spcPct val="100000"/>
              </a:lnSpc>
              <a:spcBef>
                <a:spcPts val="2400"/>
              </a:spcBef>
              <a:buClr>
                <a:prstClr val="black"/>
              </a:buClr>
              <a:buFont typeface="Arial"/>
              <a:buChar char="•"/>
            </a:pPr>
            <a:r>
              <a:rPr lang="en-US" sz="1600" b="1" dirty="0">
                <a:solidFill>
                  <a:schemeClr val="accent1"/>
                </a:solidFill>
                <a:latin typeface="Arial"/>
                <a:cs typeface="Arial Narrow" panose="020B0604020202020204" pitchFamily="34" charset="0"/>
              </a:rPr>
              <a:t>Met study goals: </a:t>
            </a:r>
            <a:r>
              <a:rPr lang="en-US" sz="1600" dirty="0">
                <a:solidFill>
                  <a:prstClr val="black"/>
                </a:solidFill>
                <a:latin typeface="Arial"/>
                <a:cs typeface="Arial Narrow" panose="020B0604020202020204" pitchFamily="34" charset="0"/>
              </a:rPr>
              <a:t>The study indicated that the updated biomarkers met objectives through higher specificity with the goal of reducing false positives compared to the first-generation Cologuard® test. </a:t>
            </a:r>
          </a:p>
          <a:p>
            <a:pPr marL="231775" indent="-231775">
              <a:lnSpc>
                <a:spcPct val="100000"/>
              </a:lnSpc>
              <a:spcBef>
                <a:spcPts val="2400"/>
              </a:spcBef>
              <a:buClr>
                <a:prstClr val="black"/>
              </a:buClr>
              <a:buFont typeface="Arial"/>
              <a:buChar char="•"/>
            </a:pPr>
            <a:r>
              <a:rPr lang="en-US" sz="1600" b="1" dirty="0">
                <a:solidFill>
                  <a:schemeClr val="accent1"/>
                </a:solidFill>
                <a:latin typeface="Arial"/>
                <a:cs typeface="Arial Narrow" panose="020B0604020202020204" pitchFamily="34" charset="0"/>
              </a:rPr>
              <a:t>Optimized biomarker panel and reproducibility of results: </a:t>
            </a:r>
            <a:r>
              <a:rPr lang="en-US" sz="1600" dirty="0">
                <a:solidFill>
                  <a:prstClr val="black"/>
                </a:solidFill>
                <a:latin typeface="Arial"/>
                <a:cs typeface="Arial Narrow" panose="020B0604020202020204" pitchFamily="34" charset="0"/>
              </a:rPr>
              <a:t>The strength of the next-generation mt-</a:t>
            </a:r>
            <a:r>
              <a:rPr lang="en-US" sz="1600" dirty="0" err="1">
                <a:solidFill>
                  <a:prstClr val="black"/>
                </a:solidFill>
                <a:latin typeface="Arial"/>
                <a:cs typeface="Arial Narrow" panose="020B0604020202020204" pitchFamily="34" charset="0"/>
              </a:rPr>
              <a:t>sDNA</a:t>
            </a:r>
            <a:r>
              <a:rPr lang="en-US" sz="1600" dirty="0">
                <a:solidFill>
                  <a:prstClr val="black"/>
                </a:solidFill>
                <a:latin typeface="Arial"/>
                <a:cs typeface="Arial Narrow" panose="020B0604020202020204" pitchFamily="34" charset="0"/>
              </a:rPr>
              <a:t> test was improved through the pursuit of novel CRC-associated biomarkers. The next-generation mt-</a:t>
            </a:r>
            <a:r>
              <a:rPr lang="en-US" sz="1600" dirty="0" err="1">
                <a:solidFill>
                  <a:prstClr val="black"/>
                </a:solidFill>
                <a:latin typeface="Arial"/>
                <a:cs typeface="Arial Narrow" panose="020B0604020202020204" pitchFamily="34" charset="0"/>
              </a:rPr>
              <a:t>sDNA</a:t>
            </a:r>
            <a:r>
              <a:rPr lang="en-US" sz="1600" dirty="0">
                <a:solidFill>
                  <a:prstClr val="black"/>
                </a:solidFill>
                <a:latin typeface="Arial"/>
                <a:cs typeface="Arial Narrow" panose="020B0604020202020204" pitchFamily="34" charset="0"/>
              </a:rPr>
              <a:t> test confirmed the reproducibility and established the clinically relevant performance features</a:t>
            </a:r>
          </a:p>
          <a:p>
            <a:pPr marL="231775" indent="-231775">
              <a:lnSpc>
                <a:spcPct val="100000"/>
              </a:lnSpc>
              <a:spcBef>
                <a:spcPts val="2400"/>
              </a:spcBef>
              <a:buClr>
                <a:prstClr val="black"/>
              </a:buClr>
              <a:buFont typeface="Arial"/>
              <a:buChar char="•"/>
            </a:pPr>
            <a:r>
              <a:rPr lang="en-US" sz="1600" b="1" dirty="0">
                <a:solidFill>
                  <a:schemeClr val="accent1"/>
                </a:solidFill>
                <a:latin typeface="Arial"/>
                <a:cs typeface="Arial Narrow" panose="020B0604020202020204" pitchFamily="34" charset="0"/>
              </a:rPr>
              <a:t>Validated algorithm: </a:t>
            </a:r>
            <a:r>
              <a:rPr lang="en-US" sz="1600" dirty="0">
                <a:solidFill>
                  <a:prstClr val="black"/>
                </a:solidFill>
                <a:latin typeface="Arial"/>
                <a:cs typeface="Arial Narrow" panose="020B0604020202020204" pitchFamily="34" charset="0"/>
              </a:rPr>
              <a:t>The next-generation mt-</a:t>
            </a:r>
            <a:r>
              <a:rPr lang="en-US" sz="1600" dirty="0" err="1">
                <a:solidFill>
                  <a:prstClr val="black"/>
                </a:solidFill>
                <a:latin typeface="Arial"/>
                <a:cs typeface="Arial Narrow" panose="020B0604020202020204" pitchFamily="34" charset="0"/>
              </a:rPr>
              <a:t>sDNA</a:t>
            </a:r>
            <a:r>
              <a:rPr lang="en-US" sz="1600" dirty="0">
                <a:solidFill>
                  <a:prstClr val="black"/>
                </a:solidFill>
                <a:latin typeface="Arial"/>
                <a:cs typeface="Arial Narrow" panose="020B0604020202020204" pitchFamily="34" charset="0"/>
              </a:rPr>
              <a:t> test algorithm and associated cut-off value were locked before this validation study was undertaken, reinforcing the robustness of these outcome data and their applicability to a similar real-world population</a:t>
            </a:r>
            <a:endParaRPr lang="en-US" sz="1600" dirty="0">
              <a:solidFill>
                <a:prstClr val="black"/>
              </a:solidFill>
              <a:latin typeface="Arial"/>
            </a:endParaRPr>
          </a:p>
        </p:txBody>
      </p:sp>
      <p:grpSp>
        <p:nvGrpSpPr>
          <p:cNvPr id="7" name="Graphic 5">
            <a:extLst>
              <a:ext uri="{FF2B5EF4-FFF2-40B4-BE49-F238E27FC236}">
                <a16:creationId xmlns:a16="http://schemas.microsoft.com/office/drawing/2014/main" id="{7B12A490-D251-BCFC-EB90-8152603A8782}"/>
              </a:ext>
            </a:extLst>
          </p:cNvPr>
          <p:cNvGrpSpPr/>
          <p:nvPr/>
        </p:nvGrpSpPr>
        <p:grpSpPr>
          <a:xfrm>
            <a:off x="1038140" y="1977080"/>
            <a:ext cx="2667393" cy="2667393"/>
            <a:chOff x="1038140" y="1977080"/>
            <a:chExt cx="2667393" cy="2667393"/>
          </a:xfrm>
        </p:grpSpPr>
        <p:sp>
          <p:nvSpPr>
            <p:cNvPr id="8" name="Freeform: Shape 7">
              <a:extLst>
                <a:ext uri="{FF2B5EF4-FFF2-40B4-BE49-F238E27FC236}">
                  <a16:creationId xmlns:a16="http://schemas.microsoft.com/office/drawing/2014/main" id="{69C01DE8-5F58-8065-A5EE-D181ADFABABF}"/>
                </a:ext>
              </a:extLst>
            </p:cNvPr>
            <p:cNvSpPr/>
            <p:nvPr/>
          </p:nvSpPr>
          <p:spPr>
            <a:xfrm>
              <a:off x="1038140" y="1977080"/>
              <a:ext cx="2667393" cy="2667393"/>
            </a:xfrm>
            <a:custGeom>
              <a:avLst/>
              <a:gdLst>
                <a:gd name="connsiteX0" fmla="*/ 2667393 w 2667393"/>
                <a:gd name="connsiteY0" fmla="*/ 1333697 h 2667393"/>
                <a:gd name="connsiteX1" fmla="*/ 1333697 w 2667393"/>
                <a:gd name="connsiteY1" fmla="*/ 2667393 h 2667393"/>
                <a:gd name="connsiteX2" fmla="*/ 0 w 2667393"/>
                <a:gd name="connsiteY2" fmla="*/ 1333697 h 2667393"/>
                <a:gd name="connsiteX3" fmla="*/ 1333697 w 2667393"/>
                <a:gd name="connsiteY3" fmla="*/ 0 h 2667393"/>
                <a:gd name="connsiteX4" fmla="*/ 2667393 w 2667393"/>
                <a:gd name="connsiteY4" fmla="*/ 1333697 h 2667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7393" h="2667393">
                  <a:moveTo>
                    <a:pt x="2667393" y="1333697"/>
                  </a:moveTo>
                  <a:cubicBezTo>
                    <a:pt x="2667393" y="2070277"/>
                    <a:pt x="2070277" y="2667393"/>
                    <a:pt x="1333697" y="2667393"/>
                  </a:cubicBezTo>
                  <a:cubicBezTo>
                    <a:pt x="597116" y="2667393"/>
                    <a:pt x="0" y="2070277"/>
                    <a:pt x="0" y="1333697"/>
                  </a:cubicBezTo>
                  <a:cubicBezTo>
                    <a:pt x="0" y="597116"/>
                    <a:pt x="597116" y="0"/>
                    <a:pt x="1333697" y="0"/>
                  </a:cubicBezTo>
                  <a:cubicBezTo>
                    <a:pt x="2070277" y="0"/>
                    <a:pt x="2667393" y="597116"/>
                    <a:pt x="2667393" y="1333697"/>
                  </a:cubicBezTo>
                  <a:close/>
                </a:path>
              </a:pathLst>
            </a:custGeom>
            <a:solidFill>
              <a:schemeClr val="accent1">
                <a:lumMod val="75000"/>
              </a:schemeClr>
            </a:solidFill>
            <a:ln w="0"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6CE8FDB3-9EE4-6B63-7CAA-96D6F955D523}"/>
                </a:ext>
              </a:extLst>
            </p:cNvPr>
            <p:cNvSpPr/>
            <p:nvPr/>
          </p:nvSpPr>
          <p:spPr>
            <a:xfrm>
              <a:off x="1794275" y="2504551"/>
              <a:ext cx="1155121" cy="1580112"/>
            </a:xfrm>
            <a:custGeom>
              <a:avLst/>
              <a:gdLst>
                <a:gd name="connsiteX0" fmla="*/ 0 w 1155121"/>
                <a:gd name="connsiteY0" fmla="*/ 0 h 1580112"/>
                <a:gd name="connsiteX1" fmla="*/ 1155122 w 1155121"/>
                <a:gd name="connsiteY1" fmla="*/ 0 h 1580112"/>
                <a:gd name="connsiteX2" fmla="*/ 1155122 w 1155121"/>
                <a:gd name="connsiteY2" fmla="*/ 1580112 h 1580112"/>
                <a:gd name="connsiteX3" fmla="*/ 0 w 1155121"/>
                <a:gd name="connsiteY3" fmla="*/ 1580112 h 1580112"/>
              </a:gdLst>
              <a:ahLst/>
              <a:cxnLst>
                <a:cxn ang="0">
                  <a:pos x="connsiteX0" y="connsiteY0"/>
                </a:cxn>
                <a:cxn ang="0">
                  <a:pos x="connsiteX1" y="connsiteY1"/>
                </a:cxn>
                <a:cxn ang="0">
                  <a:pos x="connsiteX2" y="connsiteY2"/>
                </a:cxn>
                <a:cxn ang="0">
                  <a:pos x="connsiteX3" y="connsiteY3"/>
                </a:cxn>
              </a:cxnLst>
              <a:rect l="l" t="t" r="r" b="b"/>
              <a:pathLst>
                <a:path w="1155121" h="1580112">
                  <a:moveTo>
                    <a:pt x="0" y="0"/>
                  </a:moveTo>
                  <a:lnTo>
                    <a:pt x="1155122" y="0"/>
                  </a:lnTo>
                  <a:lnTo>
                    <a:pt x="1155122" y="1580112"/>
                  </a:lnTo>
                  <a:lnTo>
                    <a:pt x="0" y="1580112"/>
                  </a:lnTo>
                  <a:close/>
                </a:path>
              </a:pathLst>
            </a:custGeom>
            <a:noFill/>
            <a:ln w="38374" cap="flat">
              <a:solidFill>
                <a:srgbClr val="FFFFFF"/>
              </a:solid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4B112949-7B1E-85EE-6130-5F7B96278477}"/>
                </a:ext>
              </a:extLst>
            </p:cNvPr>
            <p:cNvSpPr/>
            <p:nvPr/>
          </p:nvSpPr>
          <p:spPr>
            <a:xfrm>
              <a:off x="1982445" y="2707595"/>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FCE62441-F931-501D-3F22-79F729BC4D6C}"/>
                </a:ext>
              </a:extLst>
            </p:cNvPr>
            <p:cNvSpPr/>
            <p:nvPr/>
          </p:nvSpPr>
          <p:spPr>
            <a:xfrm>
              <a:off x="1982445" y="2853448"/>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C72EB214-AA2F-8D83-B2C1-C1AF45C8A63F}"/>
                </a:ext>
              </a:extLst>
            </p:cNvPr>
            <p:cNvSpPr/>
            <p:nvPr/>
          </p:nvSpPr>
          <p:spPr>
            <a:xfrm>
              <a:off x="1982445" y="2999206"/>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49A1FAE-DED6-85D0-BA9E-C93FA0D969E6}"/>
                </a:ext>
              </a:extLst>
            </p:cNvPr>
            <p:cNvSpPr/>
            <p:nvPr/>
          </p:nvSpPr>
          <p:spPr>
            <a:xfrm>
              <a:off x="1982445" y="3145060"/>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F89389F2-76C4-B2C6-7821-B4D862407A91}"/>
                </a:ext>
              </a:extLst>
            </p:cNvPr>
            <p:cNvSpPr/>
            <p:nvPr/>
          </p:nvSpPr>
          <p:spPr>
            <a:xfrm>
              <a:off x="1982445" y="3290817"/>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960D2228-0333-3891-6B9A-21C120E2088E}"/>
                </a:ext>
              </a:extLst>
            </p:cNvPr>
            <p:cNvSpPr/>
            <p:nvPr/>
          </p:nvSpPr>
          <p:spPr>
            <a:xfrm>
              <a:off x="1982445" y="3436671"/>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453C22C2-A817-9EC1-7E99-F5C1CCAD314F}"/>
                </a:ext>
              </a:extLst>
            </p:cNvPr>
            <p:cNvSpPr/>
            <p:nvPr/>
          </p:nvSpPr>
          <p:spPr>
            <a:xfrm>
              <a:off x="1982445" y="3582428"/>
              <a:ext cx="797684" cy="9595"/>
            </a:xfrm>
            <a:custGeom>
              <a:avLst/>
              <a:gdLst>
                <a:gd name="connsiteX0" fmla="*/ 0 w 797684"/>
                <a:gd name="connsiteY0" fmla="*/ 0 h 9595"/>
                <a:gd name="connsiteX1" fmla="*/ 797685 w 797684"/>
                <a:gd name="connsiteY1" fmla="*/ 0 h 9595"/>
              </a:gdLst>
              <a:ahLst/>
              <a:cxnLst>
                <a:cxn ang="0">
                  <a:pos x="connsiteX0" y="connsiteY0"/>
                </a:cxn>
                <a:cxn ang="0">
                  <a:pos x="connsiteX1" y="connsiteY1"/>
                </a:cxn>
              </a:cxnLst>
              <a:rect l="l" t="t" r="r" b="b"/>
              <a:pathLst>
                <a:path w="797684" h="9595">
                  <a:moveTo>
                    <a:pt x="0" y="0"/>
                  </a:moveTo>
                  <a:lnTo>
                    <a:pt x="797685" y="0"/>
                  </a:lnTo>
                </a:path>
              </a:pathLst>
            </a:custGeom>
            <a:ln w="38374" cap="flat">
              <a:solidFill>
                <a:srgbClr val="FFFFFF"/>
              </a:solid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9E21B7E0-FCC4-C583-BDF6-E76A9E2A566A}"/>
                </a:ext>
              </a:extLst>
            </p:cNvPr>
            <p:cNvSpPr/>
            <p:nvPr/>
          </p:nvSpPr>
          <p:spPr>
            <a:xfrm>
              <a:off x="1982445" y="3728282"/>
              <a:ext cx="453105" cy="9595"/>
            </a:xfrm>
            <a:custGeom>
              <a:avLst/>
              <a:gdLst>
                <a:gd name="connsiteX0" fmla="*/ 0 w 453105"/>
                <a:gd name="connsiteY0" fmla="*/ 0 h 9595"/>
                <a:gd name="connsiteX1" fmla="*/ 453106 w 453105"/>
                <a:gd name="connsiteY1" fmla="*/ 0 h 9595"/>
              </a:gdLst>
              <a:ahLst/>
              <a:cxnLst>
                <a:cxn ang="0">
                  <a:pos x="connsiteX0" y="connsiteY0"/>
                </a:cxn>
                <a:cxn ang="0">
                  <a:pos x="connsiteX1" y="connsiteY1"/>
                </a:cxn>
              </a:cxnLst>
              <a:rect l="l" t="t" r="r" b="b"/>
              <a:pathLst>
                <a:path w="453105" h="9595">
                  <a:moveTo>
                    <a:pt x="0" y="0"/>
                  </a:moveTo>
                  <a:lnTo>
                    <a:pt x="453106" y="0"/>
                  </a:lnTo>
                </a:path>
              </a:pathLst>
            </a:custGeom>
            <a:ln w="38374" cap="flat">
              <a:solidFill>
                <a:srgbClr val="FFFFFF"/>
              </a:solid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3BF8A35D-F0C0-F6E6-4414-6CD2F3885B99}"/>
                </a:ext>
              </a:extLst>
            </p:cNvPr>
            <p:cNvSpPr/>
            <p:nvPr/>
          </p:nvSpPr>
          <p:spPr>
            <a:xfrm rot="-2700000">
              <a:off x="2246097" y="3844991"/>
              <a:ext cx="1081715" cy="141727"/>
            </a:xfrm>
            <a:custGeom>
              <a:avLst/>
              <a:gdLst>
                <a:gd name="connsiteX0" fmla="*/ 0 w 1081715"/>
                <a:gd name="connsiteY0" fmla="*/ 0 h 141727"/>
                <a:gd name="connsiteX1" fmla="*/ 1081716 w 1081715"/>
                <a:gd name="connsiteY1" fmla="*/ 0 h 141727"/>
                <a:gd name="connsiteX2" fmla="*/ 1081716 w 1081715"/>
                <a:gd name="connsiteY2" fmla="*/ 141728 h 141727"/>
                <a:gd name="connsiteX3" fmla="*/ 0 w 1081715"/>
                <a:gd name="connsiteY3" fmla="*/ 141728 h 141727"/>
              </a:gdLst>
              <a:ahLst/>
              <a:cxnLst>
                <a:cxn ang="0">
                  <a:pos x="connsiteX0" y="connsiteY0"/>
                </a:cxn>
                <a:cxn ang="0">
                  <a:pos x="connsiteX1" y="connsiteY1"/>
                </a:cxn>
                <a:cxn ang="0">
                  <a:pos x="connsiteX2" y="connsiteY2"/>
                </a:cxn>
                <a:cxn ang="0">
                  <a:pos x="connsiteX3" y="connsiteY3"/>
                </a:cxn>
              </a:cxnLst>
              <a:rect l="l" t="t" r="r" b="b"/>
              <a:pathLst>
                <a:path w="1081715" h="141727">
                  <a:moveTo>
                    <a:pt x="0" y="0"/>
                  </a:moveTo>
                  <a:lnTo>
                    <a:pt x="1081716" y="0"/>
                  </a:lnTo>
                  <a:lnTo>
                    <a:pt x="1081716" y="141728"/>
                  </a:lnTo>
                  <a:lnTo>
                    <a:pt x="0" y="141728"/>
                  </a:lnTo>
                  <a:close/>
                </a:path>
              </a:pathLst>
            </a:custGeom>
            <a:solidFill>
              <a:schemeClr val="accent1">
                <a:lumMod val="75000"/>
              </a:schemeClr>
            </a:solidFill>
            <a:ln w="38374" cap="flat">
              <a:solidFill>
                <a:srgbClr val="FFFFFF"/>
              </a:solid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46766CC1-F75F-9FC5-B6A0-3628B8800234}"/>
                </a:ext>
              </a:extLst>
            </p:cNvPr>
            <p:cNvSpPr/>
            <p:nvPr/>
          </p:nvSpPr>
          <p:spPr>
            <a:xfrm rot="-2700000">
              <a:off x="3152858" y="3423037"/>
              <a:ext cx="111693" cy="141727"/>
            </a:xfrm>
            <a:custGeom>
              <a:avLst/>
              <a:gdLst>
                <a:gd name="connsiteX0" fmla="*/ 0 w 111693"/>
                <a:gd name="connsiteY0" fmla="*/ 96 h 141727"/>
                <a:gd name="connsiteX1" fmla="*/ 40877 w 111693"/>
                <a:gd name="connsiteY1" fmla="*/ 96 h 141727"/>
                <a:gd name="connsiteX2" fmla="*/ 111693 w 111693"/>
                <a:gd name="connsiteY2" fmla="*/ 70912 h 141727"/>
                <a:gd name="connsiteX3" fmla="*/ 111693 w 111693"/>
                <a:gd name="connsiteY3" fmla="*/ 70912 h 141727"/>
                <a:gd name="connsiteX4" fmla="*/ 40877 w 111693"/>
                <a:gd name="connsiteY4" fmla="*/ 141728 h 141727"/>
                <a:gd name="connsiteX5" fmla="*/ 0 w 111693"/>
                <a:gd name="connsiteY5" fmla="*/ 141728 h 141727"/>
                <a:gd name="connsiteX6" fmla="*/ 0 w 111693"/>
                <a:gd name="connsiteY6" fmla="*/ 0 h 141727"/>
                <a:gd name="connsiteX7" fmla="*/ 0 w 111693"/>
                <a:gd name="connsiteY7" fmla="*/ 0 h 14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693" h="141727">
                  <a:moveTo>
                    <a:pt x="0" y="96"/>
                  </a:moveTo>
                  <a:lnTo>
                    <a:pt x="40877" y="96"/>
                  </a:lnTo>
                  <a:cubicBezTo>
                    <a:pt x="80028" y="96"/>
                    <a:pt x="111693" y="31858"/>
                    <a:pt x="111693" y="70912"/>
                  </a:cubicBezTo>
                  <a:lnTo>
                    <a:pt x="111693" y="70912"/>
                  </a:lnTo>
                  <a:cubicBezTo>
                    <a:pt x="111693" y="110062"/>
                    <a:pt x="79932" y="141728"/>
                    <a:pt x="40877" y="141728"/>
                  </a:cubicBezTo>
                  <a:lnTo>
                    <a:pt x="0" y="141728"/>
                  </a:lnTo>
                  <a:lnTo>
                    <a:pt x="0" y="0"/>
                  </a:lnTo>
                  <a:lnTo>
                    <a:pt x="0" y="0"/>
                  </a:lnTo>
                  <a:close/>
                </a:path>
              </a:pathLst>
            </a:custGeom>
            <a:noFill/>
            <a:ln w="38374" cap="flat">
              <a:solidFill>
                <a:srgbClr val="FFFFFF"/>
              </a:solid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1F1CEC7D-2FB0-926B-A862-07EF39D57B87}"/>
                </a:ext>
              </a:extLst>
            </p:cNvPr>
            <p:cNvSpPr/>
            <p:nvPr/>
          </p:nvSpPr>
          <p:spPr>
            <a:xfrm>
              <a:off x="2291233" y="4247981"/>
              <a:ext cx="163989" cy="163989"/>
            </a:xfrm>
            <a:custGeom>
              <a:avLst/>
              <a:gdLst>
                <a:gd name="connsiteX0" fmla="*/ 36271 w 163989"/>
                <a:gd name="connsiteY0" fmla="*/ 0 h 163989"/>
                <a:gd name="connsiteX1" fmla="*/ 0 w 163989"/>
                <a:gd name="connsiteY1" fmla="*/ 163989 h 163989"/>
                <a:gd name="connsiteX2" fmla="*/ 163989 w 163989"/>
                <a:gd name="connsiteY2" fmla="*/ 127718 h 163989"/>
              </a:gdLst>
              <a:ahLst/>
              <a:cxnLst>
                <a:cxn ang="0">
                  <a:pos x="connsiteX0" y="connsiteY0"/>
                </a:cxn>
                <a:cxn ang="0">
                  <a:pos x="connsiteX1" y="connsiteY1"/>
                </a:cxn>
                <a:cxn ang="0">
                  <a:pos x="connsiteX2" y="connsiteY2"/>
                </a:cxn>
              </a:cxnLst>
              <a:rect l="l" t="t" r="r" b="b"/>
              <a:pathLst>
                <a:path w="163989" h="163989">
                  <a:moveTo>
                    <a:pt x="36271" y="0"/>
                  </a:moveTo>
                  <a:lnTo>
                    <a:pt x="0" y="163989"/>
                  </a:lnTo>
                  <a:lnTo>
                    <a:pt x="163989" y="127718"/>
                  </a:lnTo>
                </a:path>
              </a:pathLst>
            </a:custGeom>
            <a:solidFill>
              <a:srgbClr val="FFFFFF"/>
            </a:solidFill>
            <a:ln w="0" cap="flat">
              <a:noFill/>
              <a:prstDash val="solid"/>
              <a:miter/>
            </a:ln>
          </p:spPr>
          <p:txBody>
            <a:bodyPr rtlCol="0" anchor="ctr"/>
            <a:lstStyle/>
            <a:p>
              <a:endParaRPr lang="en-US"/>
            </a:p>
          </p:txBody>
        </p:sp>
      </p:grpSp>
    </p:spTree>
    <p:extLst>
      <p:ext uri="{BB962C8B-B14F-4D97-AF65-F5344CB8AC3E}">
        <p14:creationId xmlns:p14="http://schemas.microsoft.com/office/powerpoint/2010/main" val="9950930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28575" cap="flat" cmpd="sng" algn="ctr">
          <a:noFill/>
          <a:prstDash val="solid"/>
          <a:miter lim="800000"/>
          <a:headEnd type="none" w="med" len="med"/>
          <a:tailEnd type="none" w="med" len="med"/>
        </a:ln>
        <a:effectLst/>
      </a:spPr>
      <a:bodyPr vert="horz" wrap="square" lIns="91429" tIns="45715" rIns="91429" bIns="45715" numCol="1" rtlCol="0" anchor="ctr" anchorCtr="0" compatLnSpc="1">
        <a:prstTxWarp prst="textNoShape">
          <a:avLst/>
        </a:prstTxWarp>
        <a:noAutofit/>
      </a:bodyPr>
      <a:lstStyle>
        <a:defPPr algn="ctr" fontAlgn="base">
          <a:lnSpc>
            <a:spcPct val="90000"/>
          </a:lnSpc>
          <a:spcAft>
            <a:spcPct val="0"/>
          </a:spcAft>
          <a:buClr>
            <a:schemeClr val="accent2"/>
          </a:buClr>
          <a:buSzPct val="90000"/>
          <a:defRPr b="1" dirty="0">
            <a:solidFill>
              <a:schemeClr val="bg1"/>
            </a:solidFill>
            <a:latin typeface="+mj-lt"/>
          </a:defRPr>
        </a:defPPr>
      </a:lstStyle>
    </a:spDef>
    <a:lnDef>
      <a:spPr>
        <a:noFill/>
        <a:ln w="25400" cap="rnd">
          <a:solidFill>
            <a:schemeClr val="accent3"/>
          </a:solidFill>
          <a:prstDash val="sysDot"/>
          <a:round/>
          <a:headEnd/>
          <a:tailEnd/>
        </a:ln>
        <a:effectLst/>
      </a:spPr>
      <a:bodyPr/>
      <a:lstStyle/>
    </a:lnDef>
    <a:txDef>
      <a:spPr bwMode="gray"/>
      <a:bodyPr wrap="square" rtlCol="0">
        <a:noAutofit/>
      </a:bodyPr>
      <a:lstStyle>
        <a:defPPr marL="168275" indent="-168275">
          <a:lnSpc>
            <a:spcPct val="90000"/>
          </a:lnSpc>
          <a:spcBef>
            <a:spcPts val="1000"/>
          </a:spcBef>
          <a:buSzPct val="100000"/>
          <a:buFont typeface="Arial" panose="020B0604020202020204" pitchFamily="34" charset="0"/>
          <a:buChar char="•"/>
          <a:defRPr sz="1600" dirty="0" err="1" smtClean="0"/>
        </a:defPPr>
      </a:lstStyle>
    </a:txDef>
  </a:objectDefaults>
  <a:extraClrSchemeLst/>
</a:theme>
</file>

<file path=ppt/theme/theme2.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401F91E9FB4840B22D7AA5A9E274EF" ma:contentTypeVersion="13" ma:contentTypeDescription="Create a new document." ma:contentTypeScope="" ma:versionID="1cc99a944ccc3647ec28953efc595181">
  <xsd:schema xmlns:xsd="http://www.w3.org/2001/XMLSchema" xmlns:xs="http://www.w3.org/2001/XMLSchema" xmlns:p="http://schemas.microsoft.com/office/2006/metadata/properties" xmlns:ns3="367bc466-74e3-4a76-a8e3-4434779e7b92" xmlns:ns4="301dcfab-a986-4e4e-b8fb-d27175236fd7" targetNamespace="http://schemas.microsoft.com/office/2006/metadata/properties" ma:root="true" ma:fieldsID="f32b16fb39010595f0fc289c55ea423e" ns3:_="" ns4:_="">
    <xsd:import namespace="367bc466-74e3-4a76-a8e3-4434779e7b92"/>
    <xsd:import namespace="301dcfab-a986-4e4e-b8fb-d27175236fd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7bc466-74e3-4a76-a8e3-4434779e7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1dcfab-a986-4e4e-b8fb-d27175236fd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72B882-A41A-4D15-8A53-F3B5297F31E6}">
  <ds:schemaRefs>
    <ds:schemaRef ds:uri="http://purl.org/dc/dcmitype/"/>
    <ds:schemaRef ds:uri="367bc466-74e3-4a76-a8e3-4434779e7b92"/>
    <ds:schemaRef ds:uri="301dcfab-a986-4e4e-b8fb-d27175236fd7"/>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DE94C729-4D96-463D-A229-FE8B9845C833}">
  <ds:schemaRefs>
    <ds:schemaRef ds:uri="http://schemas.microsoft.com/sharepoint/v3/contenttype/forms"/>
  </ds:schemaRefs>
</ds:datastoreItem>
</file>

<file path=customXml/itemProps3.xml><?xml version="1.0" encoding="utf-8"?>
<ds:datastoreItem xmlns:ds="http://schemas.openxmlformats.org/officeDocument/2006/customXml" ds:itemID="{FA31ED70-7846-402F-A758-EAB5B42E43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7bc466-74e3-4a76-a8e3-4434779e7b92"/>
    <ds:schemaRef ds:uri="301dcfab-a986-4e4e-b8fb-d27175236f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5441</TotalTime>
  <Words>4834</Words>
  <Application>Microsoft Office PowerPoint</Application>
  <PresentationFormat>Widescreen</PresentationFormat>
  <Paragraphs>423</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Symbol</vt:lpstr>
      <vt:lpstr>Times New Roman</vt:lpstr>
      <vt:lpstr>Wingdings</vt:lpstr>
      <vt:lpstr>Office Theme</vt:lpstr>
      <vt:lpstr>These Slides are Provided for Educational Purposes as of April 25, 2024</vt:lpstr>
      <vt:lpstr>The Next-Generation mt-sDNA Test</vt:lpstr>
      <vt:lpstr>PowerPoint Presentation</vt:lpstr>
      <vt:lpstr>Validation of the  Next-Generation mt-sDNA Test</vt:lpstr>
      <vt:lpstr>Validation Of Novel Biomarkers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These Slides are Provided for Educational Purposes as of April 25, 2024</vt:lpstr>
    </vt:vector>
  </TitlesOfParts>
  <Company>eSlide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P111217 - Exact Sciences External Template_16x9</dc:title>
  <dc:subject>v2010</dc:subject>
  <dc:creator>Call @ 866-2-eSlide</dc:creator>
  <dc:description>P111217 - Exact Sciences External Template_16x9</dc:description>
  <cp:lastModifiedBy>Liz Wilks</cp:lastModifiedBy>
  <cp:revision>441</cp:revision>
  <cp:lastPrinted>2017-11-29T15:35:51Z</cp:lastPrinted>
  <dcterms:created xsi:type="dcterms:W3CDTF">2011-11-02T14:24:24Z</dcterms:created>
  <dcterms:modified xsi:type="dcterms:W3CDTF">2024-04-25T17:21:19Z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BD1316AA-ADAB-409D-BAE3-6BC0F6AF696D</vt:lpwstr>
  </property>
  <property fmtid="{D5CDD505-2E9C-101B-9397-08002B2CF9AE}" pid="3" name="ArticulatePath">
    <vt:lpwstr>Template-Template_v2007-10_2Dcharts_FLAT BOX_111213_445pm</vt:lpwstr>
  </property>
  <property fmtid="{D5CDD505-2E9C-101B-9397-08002B2CF9AE}" pid="4" name="ContentTypeId">
    <vt:lpwstr>0x0101003B401F91E9FB4840B22D7AA5A9E274EF</vt:lpwstr>
  </property>
  <property fmtid="{D5CDD505-2E9C-101B-9397-08002B2CF9AE}" pid="5" name="MSIP_Label_ace968bb-bc4e-4045-8a1a-d0c5504e80c8_Enabled">
    <vt:lpwstr>true</vt:lpwstr>
  </property>
  <property fmtid="{D5CDD505-2E9C-101B-9397-08002B2CF9AE}" pid="6" name="MSIP_Label_ace968bb-bc4e-4045-8a1a-d0c5504e80c8_SetDate">
    <vt:lpwstr>2021-03-19T21:18:55Z</vt:lpwstr>
  </property>
  <property fmtid="{D5CDD505-2E9C-101B-9397-08002B2CF9AE}" pid="7" name="MSIP_Label_ace968bb-bc4e-4045-8a1a-d0c5504e80c8_Method">
    <vt:lpwstr>Standard</vt:lpwstr>
  </property>
  <property fmtid="{D5CDD505-2E9C-101B-9397-08002B2CF9AE}" pid="8" name="MSIP_Label_ace968bb-bc4e-4045-8a1a-d0c5504e80c8_Name">
    <vt:lpwstr>General</vt:lpwstr>
  </property>
  <property fmtid="{D5CDD505-2E9C-101B-9397-08002B2CF9AE}" pid="9" name="MSIP_Label_ace968bb-bc4e-4045-8a1a-d0c5504e80c8_SiteId">
    <vt:lpwstr>f8b81311-01f2-41c6-9460-46d74ffdb2a8</vt:lpwstr>
  </property>
  <property fmtid="{D5CDD505-2E9C-101B-9397-08002B2CF9AE}" pid="10" name="MSIP_Label_ace968bb-bc4e-4045-8a1a-d0c5504e80c8_ActionId">
    <vt:lpwstr>b916874b-f220-401b-9e7f-000059c18f03</vt:lpwstr>
  </property>
  <property fmtid="{D5CDD505-2E9C-101B-9397-08002B2CF9AE}" pid="11" name="MSIP_Label_ace968bb-bc4e-4045-8a1a-d0c5504e80c8_ContentBits">
    <vt:lpwstr>0</vt:lpwstr>
  </property>
</Properties>
</file>